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2" r:id="rId1"/>
    <p:sldMasterId id="2147483730" r:id="rId2"/>
    <p:sldMasterId id="2147483674" r:id="rId3"/>
    <p:sldMasterId id="2147483688" r:id="rId4"/>
    <p:sldMasterId id="2147483726" r:id="rId5"/>
  </p:sldMasterIdLst>
  <p:notesMasterIdLst>
    <p:notesMasterId r:id="rId17"/>
  </p:notesMasterIdLst>
  <p:sldIdLst>
    <p:sldId id="264" r:id="rId6"/>
    <p:sldId id="384" r:id="rId7"/>
    <p:sldId id="270" r:id="rId8"/>
    <p:sldId id="368" r:id="rId9"/>
    <p:sldId id="269" r:id="rId10"/>
    <p:sldId id="363" r:id="rId11"/>
    <p:sldId id="362" r:id="rId12"/>
    <p:sldId id="364" r:id="rId13"/>
    <p:sldId id="367" r:id="rId14"/>
    <p:sldId id="366" r:id="rId15"/>
    <p:sldId id="333" r:id="rId16"/>
  </p:sldIdLst>
  <p:sldSz cx="12192000" cy="6858000"/>
  <p:notesSz cx="7010400" cy="9296400"/>
  <p:embeddedFontLst>
    <p:embeddedFont>
      <p:font typeface="Montserrat" panose="00000500000000000000" pitchFamily="2"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CA83C"/>
    <a:srgbClr val="D5A845"/>
    <a:srgbClr val="F5B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45F45-C13D-4359-8721-B79ACF786E23}" v="3" dt="2024-12-09T12:30:51.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66863" autoAdjust="0"/>
  </p:normalViewPr>
  <p:slideViewPr>
    <p:cSldViewPr snapToGrid="0" snapToObjects="1">
      <p:cViewPr varScale="1">
        <p:scale>
          <a:sx n="70" d="100"/>
          <a:sy n="70" d="100"/>
        </p:scale>
        <p:origin x="23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raper" userId="11b02efe-d26b-42f6-8818-d95ba4ac1614" providerId="ADAL" clId="{3D145F45-C13D-4359-8721-B79ACF786E23}"/>
    <pc:docChg chg="custSel delSld modSld sldOrd">
      <pc:chgData name="Daniel Draper" userId="11b02efe-d26b-42f6-8818-d95ba4ac1614" providerId="ADAL" clId="{3D145F45-C13D-4359-8721-B79ACF786E23}" dt="2024-12-09T12:37:04.762" v="1531" actId="20577"/>
      <pc:docMkLst>
        <pc:docMk/>
      </pc:docMkLst>
      <pc:sldChg chg="modSp mod modNotesTx">
        <pc:chgData name="Daniel Draper" userId="11b02efe-d26b-42f6-8818-d95ba4ac1614" providerId="ADAL" clId="{3D145F45-C13D-4359-8721-B79ACF786E23}" dt="2024-12-09T12:37:04.762" v="1531" actId="20577"/>
        <pc:sldMkLst>
          <pc:docMk/>
          <pc:sldMk cId="1005320453" sldId="264"/>
        </pc:sldMkLst>
        <pc:spChg chg="mod">
          <ac:chgData name="Daniel Draper" userId="11b02efe-d26b-42f6-8818-d95ba4ac1614" providerId="ADAL" clId="{3D145F45-C13D-4359-8721-B79ACF786E23}" dt="2024-12-09T12:28:32.862" v="7" actId="20577"/>
          <ac:spMkLst>
            <pc:docMk/>
            <pc:sldMk cId="1005320453" sldId="264"/>
            <ac:spMk id="2" creationId="{7CC8849F-67BA-187B-54CA-F39BBA4B6AF1}"/>
          </ac:spMkLst>
        </pc:spChg>
        <pc:spChg chg="mod">
          <ac:chgData name="Daniel Draper" userId="11b02efe-d26b-42f6-8818-d95ba4ac1614" providerId="ADAL" clId="{3D145F45-C13D-4359-8721-B79ACF786E23}" dt="2024-12-09T12:28:38.262" v="8" actId="20577"/>
          <ac:spMkLst>
            <pc:docMk/>
            <pc:sldMk cId="1005320453" sldId="264"/>
            <ac:spMk id="3" creationId="{7DBB2791-24FC-472A-D002-B5B269EBCB5A}"/>
          </ac:spMkLst>
        </pc:spChg>
        <pc:spChg chg="mod">
          <ac:chgData name="Daniel Draper" userId="11b02efe-d26b-42f6-8818-d95ba4ac1614" providerId="ADAL" clId="{3D145F45-C13D-4359-8721-B79ACF786E23}" dt="2024-12-09T12:28:41.967" v="15" actId="20577"/>
          <ac:spMkLst>
            <pc:docMk/>
            <pc:sldMk cId="1005320453" sldId="264"/>
            <ac:spMk id="6" creationId="{1D084ABD-6AC7-68A1-AFC8-494EF0FB2E3E}"/>
          </ac:spMkLst>
        </pc:spChg>
      </pc:sldChg>
      <pc:sldChg chg="del">
        <pc:chgData name="Daniel Draper" userId="11b02efe-d26b-42f6-8818-d95ba4ac1614" providerId="ADAL" clId="{3D145F45-C13D-4359-8721-B79ACF786E23}" dt="2024-12-09T12:29:02.578" v="16" actId="47"/>
        <pc:sldMkLst>
          <pc:docMk/>
          <pc:sldMk cId="2396879967" sldId="267"/>
        </pc:sldMkLst>
      </pc:sldChg>
      <pc:sldChg chg="del">
        <pc:chgData name="Daniel Draper" userId="11b02efe-d26b-42f6-8818-d95ba4ac1614" providerId="ADAL" clId="{3D145F45-C13D-4359-8721-B79ACF786E23}" dt="2024-12-09T12:29:43.261" v="24" actId="47"/>
        <pc:sldMkLst>
          <pc:docMk/>
          <pc:sldMk cId="3424012221" sldId="268"/>
        </pc:sldMkLst>
      </pc:sldChg>
      <pc:sldChg chg="modSp mod modNotesTx">
        <pc:chgData name="Daniel Draper" userId="11b02efe-d26b-42f6-8818-d95ba4ac1614" providerId="ADAL" clId="{3D145F45-C13D-4359-8721-B79ACF786E23}" dt="2024-12-09T12:35:41.556" v="1073"/>
        <pc:sldMkLst>
          <pc:docMk/>
          <pc:sldMk cId="2717061545" sldId="269"/>
        </pc:sldMkLst>
        <pc:spChg chg="mod">
          <ac:chgData name="Daniel Draper" userId="11b02efe-d26b-42f6-8818-d95ba4ac1614" providerId="ADAL" clId="{3D145F45-C13D-4359-8721-B79ACF786E23}" dt="2024-12-09T12:35:41.556" v="1073"/>
          <ac:spMkLst>
            <pc:docMk/>
            <pc:sldMk cId="2717061545" sldId="269"/>
            <ac:spMk id="3" creationId="{6481B588-1441-2C58-67C9-1B9662C7F710}"/>
          </ac:spMkLst>
        </pc:spChg>
      </pc:sldChg>
      <pc:sldChg chg="modSp mod modNotesTx">
        <pc:chgData name="Daniel Draper" userId="11b02efe-d26b-42f6-8818-d95ba4ac1614" providerId="ADAL" clId="{3D145F45-C13D-4359-8721-B79ACF786E23}" dt="2024-12-09T12:35:36.190" v="1071"/>
        <pc:sldMkLst>
          <pc:docMk/>
          <pc:sldMk cId="2662976759" sldId="270"/>
        </pc:sldMkLst>
        <pc:spChg chg="mod">
          <ac:chgData name="Daniel Draper" userId="11b02efe-d26b-42f6-8818-d95ba4ac1614" providerId="ADAL" clId="{3D145F45-C13D-4359-8721-B79ACF786E23}" dt="2024-12-09T12:35:36.190" v="1071"/>
          <ac:spMkLst>
            <pc:docMk/>
            <pc:sldMk cId="2662976759" sldId="270"/>
            <ac:spMk id="3" creationId="{6481B588-1441-2C58-67C9-1B9662C7F710}"/>
          </ac:spMkLst>
        </pc:spChg>
      </pc:sldChg>
      <pc:sldChg chg="del">
        <pc:chgData name="Daniel Draper" userId="11b02efe-d26b-42f6-8818-d95ba4ac1614" providerId="ADAL" clId="{3D145F45-C13D-4359-8721-B79ACF786E23}" dt="2024-12-09T12:30:37.315" v="28" actId="47"/>
        <pc:sldMkLst>
          <pc:docMk/>
          <pc:sldMk cId="3636601081" sldId="276"/>
        </pc:sldMkLst>
      </pc:sldChg>
      <pc:sldChg chg="del">
        <pc:chgData name="Daniel Draper" userId="11b02efe-d26b-42f6-8818-d95ba4ac1614" providerId="ADAL" clId="{3D145F45-C13D-4359-8721-B79ACF786E23}" dt="2024-12-09T12:30:37.315" v="28" actId="47"/>
        <pc:sldMkLst>
          <pc:docMk/>
          <pc:sldMk cId="1189609734" sldId="278"/>
        </pc:sldMkLst>
      </pc:sldChg>
      <pc:sldChg chg="del">
        <pc:chgData name="Daniel Draper" userId="11b02efe-d26b-42f6-8818-d95ba4ac1614" providerId="ADAL" clId="{3D145F45-C13D-4359-8721-B79ACF786E23}" dt="2024-12-09T12:30:37.315" v="28" actId="47"/>
        <pc:sldMkLst>
          <pc:docMk/>
          <pc:sldMk cId="2070109167" sldId="280"/>
        </pc:sldMkLst>
      </pc:sldChg>
      <pc:sldChg chg="del">
        <pc:chgData name="Daniel Draper" userId="11b02efe-d26b-42f6-8818-d95ba4ac1614" providerId="ADAL" clId="{3D145F45-C13D-4359-8721-B79ACF786E23}" dt="2024-12-09T12:30:37.315" v="28" actId="47"/>
        <pc:sldMkLst>
          <pc:docMk/>
          <pc:sldMk cId="687907238" sldId="282"/>
        </pc:sldMkLst>
      </pc:sldChg>
      <pc:sldChg chg="del">
        <pc:chgData name="Daniel Draper" userId="11b02efe-d26b-42f6-8818-d95ba4ac1614" providerId="ADAL" clId="{3D145F45-C13D-4359-8721-B79ACF786E23}" dt="2024-12-09T12:30:37.315" v="28" actId="47"/>
        <pc:sldMkLst>
          <pc:docMk/>
          <pc:sldMk cId="1164667146" sldId="283"/>
        </pc:sldMkLst>
      </pc:sldChg>
      <pc:sldChg chg="del">
        <pc:chgData name="Daniel Draper" userId="11b02efe-d26b-42f6-8818-d95ba4ac1614" providerId="ADAL" clId="{3D145F45-C13D-4359-8721-B79ACF786E23}" dt="2024-12-09T12:30:37.315" v="28" actId="47"/>
        <pc:sldMkLst>
          <pc:docMk/>
          <pc:sldMk cId="1061693625" sldId="284"/>
        </pc:sldMkLst>
      </pc:sldChg>
      <pc:sldChg chg="del">
        <pc:chgData name="Daniel Draper" userId="11b02efe-d26b-42f6-8818-d95ba4ac1614" providerId="ADAL" clId="{3D145F45-C13D-4359-8721-B79ACF786E23}" dt="2024-12-09T12:30:37.315" v="28" actId="47"/>
        <pc:sldMkLst>
          <pc:docMk/>
          <pc:sldMk cId="1438328232" sldId="285"/>
        </pc:sldMkLst>
      </pc:sldChg>
      <pc:sldChg chg="del">
        <pc:chgData name="Daniel Draper" userId="11b02efe-d26b-42f6-8818-d95ba4ac1614" providerId="ADAL" clId="{3D145F45-C13D-4359-8721-B79ACF786E23}" dt="2024-12-09T12:30:37.315" v="28" actId="47"/>
        <pc:sldMkLst>
          <pc:docMk/>
          <pc:sldMk cId="2902176912" sldId="286"/>
        </pc:sldMkLst>
      </pc:sldChg>
      <pc:sldChg chg="del">
        <pc:chgData name="Daniel Draper" userId="11b02efe-d26b-42f6-8818-d95ba4ac1614" providerId="ADAL" clId="{3D145F45-C13D-4359-8721-B79ACF786E23}" dt="2024-12-09T12:31:30.593" v="119" actId="47"/>
        <pc:sldMkLst>
          <pc:docMk/>
          <pc:sldMk cId="4211206302" sldId="287"/>
        </pc:sldMkLst>
      </pc:sldChg>
      <pc:sldChg chg="del">
        <pc:chgData name="Daniel Draper" userId="11b02efe-d26b-42f6-8818-d95ba4ac1614" providerId="ADAL" clId="{3D145F45-C13D-4359-8721-B79ACF786E23}" dt="2024-12-09T12:31:29.804" v="118" actId="47"/>
        <pc:sldMkLst>
          <pc:docMk/>
          <pc:sldMk cId="1047580428" sldId="288"/>
        </pc:sldMkLst>
      </pc:sldChg>
      <pc:sldChg chg="del">
        <pc:chgData name="Daniel Draper" userId="11b02efe-d26b-42f6-8818-d95ba4ac1614" providerId="ADAL" clId="{3D145F45-C13D-4359-8721-B79ACF786E23}" dt="2024-12-09T12:30:37.315" v="28" actId="47"/>
        <pc:sldMkLst>
          <pc:docMk/>
          <pc:sldMk cId="3833002116" sldId="290"/>
        </pc:sldMkLst>
      </pc:sldChg>
      <pc:sldChg chg="del">
        <pc:chgData name="Daniel Draper" userId="11b02efe-d26b-42f6-8818-d95ba4ac1614" providerId="ADAL" clId="{3D145F45-C13D-4359-8721-B79ACF786E23}" dt="2024-12-09T12:30:37.315" v="28" actId="47"/>
        <pc:sldMkLst>
          <pc:docMk/>
          <pc:sldMk cId="4264444923" sldId="291"/>
        </pc:sldMkLst>
      </pc:sldChg>
      <pc:sldChg chg="del">
        <pc:chgData name="Daniel Draper" userId="11b02efe-d26b-42f6-8818-d95ba4ac1614" providerId="ADAL" clId="{3D145F45-C13D-4359-8721-B79ACF786E23}" dt="2024-12-09T12:30:37.315" v="28" actId="47"/>
        <pc:sldMkLst>
          <pc:docMk/>
          <pc:sldMk cId="2290805426" sldId="292"/>
        </pc:sldMkLst>
      </pc:sldChg>
      <pc:sldChg chg="del">
        <pc:chgData name="Daniel Draper" userId="11b02efe-d26b-42f6-8818-d95ba4ac1614" providerId="ADAL" clId="{3D145F45-C13D-4359-8721-B79ACF786E23}" dt="2024-12-09T12:30:37.315" v="28" actId="47"/>
        <pc:sldMkLst>
          <pc:docMk/>
          <pc:sldMk cId="2577515340" sldId="293"/>
        </pc:sldMkLst>
      </pc:sldChg>
      <pc:sldChg chg="del">
        <pc:chgData name="Daniel Draper" userId="11b02efe-d26b-42f6-8818-d95ba4ac1614" providerId="ADAL" clId="{3D145F45-C13D-4359-8721-B79ACF786E23}" dt="2024-12-09T12:30:37.315" v="28" actId="47"/>
        <pc:sldMkLst>
          <pc:docMk/>
          <pc:sldMk cId="2169422579" sldId="302"/>
        </pc:sldMkLst>
      </pc:sldChg>
      <pc:sldChg chg="del">
        <pc:chgData name="Daniel Draper" userId="11b02efe-d26b-42f6-8818-d95ba4ac1614" providerId="ADAL" clId="{3D145F45-C13D-4359-8721-B79ACF786E23}" dt="2024-12-09T12:30:37.315" v="28" actId="47"/>
        <pc:sldMkLst>
          <pc:docMk/>
          <pc:sldMk cId="135446669" sldId="303"/>
        </pc:sldMkLst>
      </pc:sldChg>
      <pc:sldChg chg="del">
        <pc:chgData name="Daniel Draper" userId="11b02efe-d26b-42f6-8818-d95ba4ac1614" providerId="ADAL" clId="{3D145F45-C13D-4359-8721-B79ACF786E23}" dt="2024-12-09T12:30:37.315" v="28" actId="47"/>
        <pc:sldMkLst>
          <pc:docMk/>
          <pc:sldMk cId="1869277139" sldId="304"/>
        </pc:sldMkLst>
      </pc:sldChg>
      <pc:sldChg chg="del">
        <pc:chgData name="Daniel Draper" userId="11b02efe-d26b-42f6-8818-d95ba4ac1614" providerId="ADAL" clId="{3D145F45-C13D-4359-8721-B79ACF786E23}" dt="2024-12-09T12:30:37.315" v="28" actId="47"/>
        <pc:sldMkLst>
          <pc:docMk/>
          <pc:sldMk cId="1483287410" sldId="305"/>
        </pc:sldMkLst>
      </pc:sldChg>
      <pc:sldChg chg="del">
        <pc:chgData name="Daniel Draper" userId="11b02efe-d26b-42f6-8818-d95ba4ac1614" providerId="ADAL" clId="{3D145F45-C13D-4359-8721-B79ACF786E23}" dt="2024-12-09T12:30:37.315" v="28" actId="47"/>
        <pc:sldMkLst>
          <pc:docMk/>
          <pc:sldMk cId="3327112587" sldId="308"/>
        </pc:sldMkLst>
      </pc:sldChg>
      <pc:sldChg chg="del">
        <pc:chgData name="Daniel Draper" userId="11b02efe-d26b-42f6-8818-d95ba4ac1614" providerId="ADAL" clId="{3D145F45-C13D-4359-8721-B79ACF786E23}" dt="2024-12-09T12:30:37.315" v="28" actId="47"/>
        <pc:sldMkLst>
          <pc:docMk/>
          <pc:sldMk cId="265767784" sldId="309"/>
        </pc:sldMkLst>
      </pc:sldChg>
      <pc:sldChg chg="del">
        <pc:chgData name="Daniel Draper" userId="11b02efe-d26b-42f6-8818-d95ba4ac1614" providerId="ADAL" clId="{3D145F45-C13D-4359-8721-B79ACF786E23}" dt="2024-12-09T12:30:37.315" v="28" actId="47"/>
        <pc:sldMkLst>
          <pc:docMk/>
          <pc:sldMk cId="2761231310" sldId="311"/>
        </pc:sldMkLst>
      </pc:sldChg>
      <pc:sldChg chg="del">
        <pc:chgData name="Daniel Draper" userId="11b02efe-d26b-42f6-8818-d95ba4ac1614" providerId="ADAL" clId="{3D145F45-C13D-4359-8721-B79ACF786E23}" dt="2024-12-09T12:30:37.315" v="28" actId="47"/>
        <pc:sldMkLst>
          <pc:docMk/>
          <pc:sldMk cId="2362606604" sldId="312"/>
        </pc:sldMkLst>
      </pc:sldChg>
      <pc:sldChg chg="del">
        <pc:chgData name="Daniel Draper" userId="11b02efe-d26b-42f6-8818-d95ba4ac1614" providerId="ADAL" clId="{3D145F45-C13D-4359-8721-B79ACF786E23}" dt="2024-12-09T12:30:37.315" v="28" actId="47"/>
        <pc:sldMkLst>
          <pc:docMk/>
          <pc:sldMk cId="1644518198" sldId="313"/>
        </pc:sldMkLst>
      </pc:sldChg>
      <pc:sldChg chg="del">
        <pc:chgData name="Daniel Draper" userId="11b02efe-d26b-42f6-8818-d95ba4ac1614" providerId="ADAL" clId="{3D145F45-C13D-4359-8721-B79ACF786E23}" dt="2024-12-09T12:30:37.315" v="28" actId="47"/>
        <pc:sldMkLst>
          <pc:docMk/>
          <pc:sldMk cId="71935619" sldId="314"/>
        </pc:sldMkLst>
      </pc:sldChg>
      <pc:sldChg chg="del">
        <pc:chgData name="Daniel Draper" userId="11b02efe-d26b-42f6-8818-d95ba4ac1614" providerId="ADAL" clId="{3D145F45-C13D-4359-8721-B79ACF786E23}" dt="2024-12-09T12:30:37.315" v="28" actId="47"/>
        <pc:sldMkLst>
          <pc:docMk/>
          <pc:sldMk cId="2885499851" sldId="315"/>
        </pc:sldMkLst>
      </pc:sldChg>
      <pc:sldChg chg="del">
        <pc:chgData name="Daniel Draper" userId="11b02efe-d26b-42f6-8818-d95ba4ac1614" providerId="ADAL" clId="{3D145F45-C13D-4359-8721-B79ACF786E23}" dt="2024-12-09T12:30:37.315" v="28" actId="47"/>
        <pc:sldMkLst>
          <pc:docMk/>
          <pc:sldMk cId="2392265929" sldId="318"/>
        </pc:sldMkLst>
      </pc:sldChg>
      <pc:sldChg chg="del">
        <pc:chgData name="Daniel Draper" userId="11b02efe-d26b-42f6-8818-d95ba4ac1614" providerId="ADAL" clId="{3D145F45-C13D-4359-8721-B79ACF786E23}" dt="2024-12-09T12:31:39.646" v="122" actId="47"/>
        <pc:sldMkLst>
          <pc:docMk/>
          <pc:sldMk cId="608630773" sldId="321"/>
        </pc:sldMkLst>
      </pc:sldChg>
      <pc:sldChg chg="del">
        <pc:chgData name="Daniel Draper" userId="11b02efe-d26b-42f6-8818-d95ba4ac1614" providerId="ADAL" clId="{3D145F45-C13D-4359-8721-B79ACF786E23}" dt="2024-12-09T12:31:40.414" v="123" actId="47"/>
        <pc:sldMkLst>
          <pc:docMk/>
          <pc:sldMk cId="3143422498" sldId="322"/>
        </pc:sldMkLst>
      </pc:sldChg>
      <pc:sldChg chg="del">
        <pc:chgData name="Daniel Draper" userId="11b02efe-d26b-42f6-8818-d95ba4ac1614" providerId="ADAL" clId="{3D145F45-C13D-4359-8721-B79ACF786E23}" dt="2024-12-09T12:31:41.515" v="124" actId="47"/>
        <pc:sldMkLst>
          <pc:docMk/>
          <pc:sldMk cId="2499697835" sldId="323"/>
        </pc:sldMkLst>
      </pc:sldChg>
      <pc:sldChg chg="modSp del mod">
        <pc:chgData name="Daniel Draper" userId="11b02efe-d26b-42f6-8818-d95ba4ac1614" providerId="ADAL" clId="{3D145F45-C13D-4359-8721-B79ACF786E23}" dt="2024-12-09T12:35:16.339" v="1058" actId="47"/>
        <pc:sldMkLst>
          <pc:docMk/>
          <pc:sldMk cId="398443199" sldId="326"/>
        </pc:sldMkLst>
        <pc:spChg chg="mod">
          <ac:chgData name="Daniel Draper" userId="11b02efe-d26b-42f6-8818-d95ba4ac1614" providerId="ADAL" clId="{3D145F45-C13D-4359-8721-B79ACF786E23}" dt="2024-12-09T12:35:09.089" v="1057" actId="20577"/>
          <ac:spMkLst>
            <pc:docMk/>
            <pc:sldMk cId="398443199" sldId="326"/>
            <ac:spMk id="2" creationId="{F3B5B8EA-A125-F019-B101-DF81DE7869B3}"/>
          </ac:spMkLst>
        </pc:spChg>
      </pc:sldChg>
      <pc:sldChg chg="del">
        <pc:chgData name="Daniel Draper" userId="11b02efe-d26b-42f6-8818-d95ba4ac1614" providerId="ADAL" clId="{3D145F45-C13D-4359-8721-B79ACF786E23}" dt="2024-12-09T12:31:38.834" v="121" actId="47"/>
        <pc:sldMkLst>
          <pc:docMk/>
          <pc:sldMk cId="2983537206" sldId="328"/>
        </pc:sldMkLst>
      </pc:sldChg>
      <pc:sldChg chg="del">
        <pc:chgData name="Daniel Draper" userId="11b02efe-d26b-42f6-8818-d95ba4ac1614" providerId="ADAL" clId="{3D145F45-C13D-4359-8721-B79ACF786E23}" dt="2024-12-09T12:30:37.315" v="28" actId="47"/>
        <pc:sldMkLst>
          <pc:docMk/>
          <pc:sldMk cId="102351013" sldId="329"/>
        </pc:sldMkLst>
      </pc:sldChg>
      <pc:sldChg chg="del">
        <pc:chgData name="Daniel Draper" userId="11b02efe-d26b-42f6-8818-d95ba4ac1614" providerId="ADAL" clId="{3D145F45-C13D-4359-8721-B79ACF786E23}" dt="2024-12-09T12:30:37.315" v="28" actId="47"/>
        <pc:sldMkLst>
          <pc:docMk/>
          <pc:sldMk cId="3177677974" sldId="330"/>
        </pc:sldMkLst>
      </pc:sldChg>
      <pc:sldChg chg="del">
        <pc:chgData name="Daniel Draper" userId="11b02efe-d26b-42f6-8818-d95ba4ac1614" providerId="ADAL" clId="{3D145F45-C13D-4359-8721-B79ACF786E23}" dt="2024-12-09T12:30:44.833" v="29" actId="47"/>
        <pc:sldMkLst>
          <pc:docMk/>
          <pc:sldMk cId="2047307394" sldId="332"/>
        </pc:sldMkLst>
      </pc:sldChg>
      <pc:sldChg chg="modSp mod">
        <pc:chgData name="Daniel Draper" userId="11b02efe-d26b-42f6-8818-d95ba4ac1614" providerId="ADAL" clId="{3D145F45-C13D-4359-8721-B79ACF786E23}" dt="2024-12-09T12:35:58.856" v="1079"/>
        <pc:sldMkLst>
          <pc:docMk/>
          <pc:sldMk cId="59501501" sldId="333"/>
        </pc:sldMkLst>
        <pc:spChg chg="mod">
          <ac:chgData name="Daniel Draper" userId="11b02efe-d26b-42f6-8818-d95ba4ac1614" providerId="ADAL" clId="{3D145F45-C13D-4359-8721-B79ACF786E23}" dt="2024-12-09T12:31:26.943" v="117" actId="20577"/>
          <ac:spMkLst>
            <pc:docMk/>
            <pc:sldMk cId="59501501" sldId="333"/>
            <ac:spMk id="2" creationId="{A351BE3B-D5A3-A127-16E4-8C9C375E524D}"/>
          </ac:spMkLst>
        </pc:spChg>
        <pc:spChg chg="mod">
          <ac:chgData name="Daniel Draper" userId="11b02efe-d26b-42f6-8818-d95ba4ac1614" providerId="ADAL" clId="{3D145F45-C13D-4359-8721-B79ACF786E23}" dt="2024-12-09T12:35:58.856" v="1079"/>
          <ac:spMkLst>
            <pc:docMk/>
            <pc:sldMk cId="59501501" sldId="333"/>
            <ac:spMk id="3" creationId="{6481B588-1441-2C58-67C9-1B9662C7F710}"/>
          </ac:spMkLst>
        </pc:spChg>
      </pc:sldChg>
      <pc:sldChg chg="del modNotesTx">
        <pc:chgData name="Daniel Draper" userId="11b02efe-d26b-42f6-8818-d95ba4ac1614" providerId="ADAL" clId="{3D145F45-C13D-4359-8721-B79ACF786E23}" dt="2024-12-09T12:34:59.304" v="1056" actId="47"/>
        <pc:sldMkLst>
          <pc:docMk/>
          <pc:sldMk cId="3783398431" sldId="334"/>
        </pc:sldMkLst>
      </pc:sldChg>
      <pc:sldChg chg="del">
        <pc:chgData name="Daniel Draper" userId="11b02efe-d26b-42f6-8818-d95ba4ac1614" providerId="ADAL" clId="{3D145F45-C13D-4359-8721-B79ACF786E23}" dt="2024-12-09T12:34:59.304" v="1056" actId="47"/>
        <pc:sldMkLst>
          <pc:docMk/>
          <pc:sldMk cId="1639873430" sldId="335"/>
        </pc:sldMkLst>
      </pc:sldChg>
      <pc:sldChg chg="del">
        <pc:chgData name="Daniel Draper" userId="11b02efe-d26b-42f6-8818-d95ba4ac1614" providerId="ADAL" clId="{3D145F45-C13D-4359-8721-B79ACF786E23}" dt="2024-12-09T12:30:44.833" v="29" actId="47"/>
        <pc:sldMkLst>
          <pc:docMk/>
          <pc:sldMk cId="4069815110" sldId="336"/>
        </pc:sldMkLst>
      </pc:sldChg>
      <pc:sldChg chg="modSp mod">
        <pc:chgData name="Daniel Draper" userId="11b02efe-d26b-42f6-8818-d95ba4ac1614" providerId="ADAL" clId="{3D145F45-C13D-4359-8721-B79ACF786E23}" dt="2024-12-09T12:35:46.315" v="1075"/>
        <pc:sldMkLst>
          <pc:docMk/>
          <pc:sldMk cId="986608049" sldId="362"/>
        </pc:sldMkLst>
        <pc:spChg chg="mod">
          <ac:chgData name="Daniel Draper" userId="11b02efe-d26b-42f6-8818-d95ba4ac1614" providerId="ADAL" clId="{3D145F45-C13D-4359-8721-B79ACF786E23}" dt="2024-12-09T12:35:46.315" v="1075"/>
          <ac:spMkLst>
            <pc:docMk/>
            <pc:sldMk cId="986608049" sldId="362"/>
            <ac:spMk id="3" creationId="{6481B588-1441-2C58-67C9-1B9662C7F710}"/>
          </ac:spMkLst>
        </pc:spChg>
      </pc:sldChg>
      <pc:sldChg chg="modSp mod">
        <pc:chgData name="Daniel Draper" userId="11b02efe-d26b-42f6-8818-d95ba4ac1614" providerId="ADAL" clId="{3D145F45-C13D-4359-8721-B79ACF786E23}" dt="2024-12-09T12:35:43.850" v="1074"/>
        <pc:sldMkLst>
          <pc:docMk/>
          <pc:sldMk cId="1931048370" sldId="363"/>
        </pc:sldMkLst>
        <pc:spChg chg="mod">
          <ac:chgData name="Daniel Draper" userId="11b02efe-d26b-42f6-8818-d95ba4ac1614" providerId="ADAL" clId="{3D145F45-C13D-4359-8721-B79ACF786E23}" dt="2024-12-09T12:35:43.850" v="1074"/>
          <ac:spMkLst>
            <pc:docMk/>
            <pc:sldMk cId="1931048370" sldId="363"/>
            <ac:spMk id="3" creationId="{6481B588-1441-2C58-67C9-1B9662C7F710}"/>
          </ac:spMkLst>
        </pc:spChg>
      </pc:sldChg>
      <pc:sldChg chg="modSp mod">
        <pc:chgData name="Daniel Draper" userId="11b02efe-d26b-42f6-8818-d95ba4ac1614" providerId="ADAL" clId="{3D145F45-C13D-4359-8721-B79ACF786E23}" dt="2024-12-09T12:35:49.264" v="1076"/>
        <pc:sldMkLst>
          <pc:docMk/>
          <pc:sldMk cId="1221170031" sldId="364"/>
        </pc:sldMkLst>
        <pc:spChg chg="mod">
          <ac:chgData name="Daniel Draper" userId="11b02efe-d26b-42f6-8818-d95ba4ac1614" providerId="ADAL" clId="{3D145F45-C13D-4359-8721-B79ACF786E23}" dt="2024-12-09T12:35:49.264" v="1076"/>
          <ac:spMkLst>
            <pc:docMk/>
            <pc:sldMk cId="1221170031" sldId="364"/>
            <ac:spMk id="3" creationId="{6481B588-1441-2C58-67C9-1B9662C7F710}"/>
          </ac:spMkLst>
        </pc:spChg>
      </pc:sldChg>
      <pc:sldChg chg="modSp mod">
        <pc:chgData name="Daniel Draper" userId="11b02efe-d26b-42f6-8818-d95ba4ac1614" providerId="ADAL" clId="{3D145F45-C13D-4359-8721-B79ACF786E23}" dt="2024-12-09T12:35:54.550" v="1078"/>
        <pc:sldMkLst>
          <pc:docMk/>
          <pc:sldMk cId="3850406569" sldId="366"/>
        </pc:sldMkLst>
        <pc:spChg chg="mod">
          <ac:chgData name="Daniel Draper" userId="11b02efe-d26b-42f6-8818-d95ba4ac1614" providerId="ADAL" clId="{3D145F45-C13D-4359-8721-B79ACF786E23}" dt="2024-12-09T12:35:54.550" v="1078"/>
          <ac:spMkLst>
            <pc:docMk/>
            <pc:sldMk cId="3850406569" sldId="366"/>
            <ac:spMk id="3" creationId="{6481B588-1441-2C58-67C9-1B9662C7F710}"/>
          </ac:spMkLst>
        </pc:spChg>
      </pc:sldChg>
      <pc:sldChg chg="modSp mod">
        <pc:chgData name="Daniel Draper" userId="11b02efe-d26b-42f6-8818-d95ba4ac1614" providerId="ADAL" clId="{3D145F45-C13D-4359-8721-B79ACF786E23}" dt="2024-12-09T12:35:51.881" v="1077"/>
        <pc:sldMkLst>
          <pc:docMk/>
          <pc:sldMk cId="2108756354" sldId="367"/>
        </pc:sldMkLst>
        <pc:spChg chg="mod">
          <ac:chgData name="Daniel Draper" userId="11b02efe-d26b-42f6-8818-d95ba4ac1614" providerId="ADAL" clId="{3D145F45-C13D-4359-8721-B79ACF786E23}" dt="2024-12-09T12:35:51.881" v="1077"/>
          <ac:spMkLst>
            <pc:docMk/>
            <pc:sldMk cId="2108756354" sldId="367"/>
            <ac:spMk id="3" creationId="{6481B588-1441-2C58-67C9-1B9662C7F710}"/>
          </ac:spMkLst>
        </pc:spChg>
      </pc:sldChg>
      <pc:sldChg chg="modSp mod ord modNotesTx">
        <pc:chgData name="Daniel Draper" userId="11b02efe-d26b-42f6-8818-d95ba4ac1614" providerId="ADAL" clId="{3D145F45-C13D-4359-8721-B79ACF786E23}" dt="2024-12-09T12:35:39.652" v="1072"/>
        <pc:sldMkLst>
          <pc:docMk/>
          <pc:sldMk cId="2875703785" sldId="368"/>
        </pc:sldMkLst>
        <pc:spChg chg="mod">
          <ac:chgData name="Daniel Draper" userId="11b02efe-d26b-42f6-8818-d95ba4ac1614" providerId="ADAL" clId="{3D145F45-C13D-4359-8721-B79ACF786E23}" dt="2024-12-09T12:35:39.652" v="1072"/>
          <ac:spMkLst>
            <pc:docMk/>
            <pc:sldMk cId="2875703785" sldId="368"/>
            <ac:spMk id="3" creationId="{6481B588-1441-2C58-67C9-1B9662C7F710}"/>
          </ac:spMkLst>
        </pc:spChg>
      </pc:sldChg>
      <pc:sldChg chg="del">
        <pc:chgData name="Daniel Draper" userId="11b02efe-d26b-42f6-8818-d95ba4ac1614" providerId="ADAL" clId="{3D145F45-C13D-4359-8721-B79ACF786E23}" dt="2024-12-09T12:30:00.965" v="25" actId="47"/>
        <pc:sldMkLst>
          <pc:docMk/>
          <pc:sldMk cId="3880586336" sldId="369"/>
        </pc:sldMkLst>
      </pc:sldChg>
      <pc:sldChg chg="del">
        <pc:chgData name="Daniel Draper" userId="11b02efe-d26b-42f6-8818-d95ba4ac1614" providerId="ADAL" clId="{3D145F45-C13D-4359-8721-B79ACF786E23}" dt="2024-12-09T12:30:37.315" v="28" actId="47"/>
        <pc:sldMkLst>
          <pc:docMk/>
          <pc:sldMk cId="2678384284" sldId="370"/>
        </pc:sldMkLst>
      </pc:sldChg>
      <pc:sldChg chg="del">
        <pc:chgData name="Daniel Draper" userId="11b02efe-d26b-42f6-8818-d95ba4ac1614" providerId="ADAL" clId="{3D145F45-C13D-4359-8721-B79ACF786E23}" dt="2024-12-09T12:30:37.315" v="28" actId="47"/>
        <pc:sldMkLst>
          <pc:docMk/>
          <pc:sldMk cId="893198381" sldId="371"/>
        </pc:sldMkLst>
      </pc:sldChg>
      <pc:sldChg chg="del">
        <pc:chgData name="Daniel Draper" userId="11b02efe-d26b-42f6-8818-d95ba4ac1614" providerId="ADAL" clId="{3D145F45-C13D-4359-8721-B79ACF786E23}" dt="2024-12-09T12:30:37.315" v="28" actId="47"/>
        <pc:sldMkLst>
          <pc:docMk/>
          <pc:sldMk cId="755025136" sldId="372"/>
        </pc:sldMkLst>
      </pc:sldChg>
      <pc:sldChg chg="del">
        <pc:chgData name="Daniel Draper" userId="11b02efe-d26b-42f6-8818-d95ba4ac1614" providerId="ADAL" clId="{3D145F45-C13D-4359-8721-B79ACF786E23}" dt="2024-12-09T12:30:37.315" v="28" actId="47"/>
        <pc:sldMkLst>
          <pc:docMk/>
          <pc:sldMk cId="243087967" sldId="373"/>
        </pc:sldMkLst>
      </pc:sldChg>
      <pc:sldChg chg="del">
        <pc:chgData name="Daniel Draper" userId="11b02efe-d26b-42f6-8818-d95ba4ac1614" providerId="ADAL" clId="{3D145F45-C13D-4359-8721-B79ACF786E23}" dt="2024-12-09T12:30:37.315" v="28" actId="47"/>
        <pc:sldMkLst>
          <pc:docMk/>
          <pc:sldMk cId="3726954654" sldId="374"/>
        </pc:sldMkLst>
      </pc:sldChg>
      <pc:sldChg chg="del">
        <pc:chgData name="Daniel Draper" userId="11b02efe-d26b-42f6-8818-d95ba4ac1614" providerId="ADAL" clId="{3D145F45-C13D-4359-8721-B79ACF786E23}" dt="2024-12-09T12:30:37.315" v="28" actId="47"/>
        <pc:sldMkLst>
          <pc:docMk/>
          <pc:sldMk cId="2043054710" sldId="375"/>
        </pc:sldMkLst>
      </pc:sldChg>
      <pc:sldChg chg="del">
        <pc:chgData name="Daniel Draper" userId="11b02efe-d26b-42f6-8818-d95ba4ac1614" providerId="ADAL" clId="{3D145F45-C13D-4359-8721-B79ACF786E23}" dt="2024-12-09T12:30:37.315" v="28" actId="47"/>
        <pc:sldMkLst>
          <pc:docMk/>
          <pc:sldMk cId="544281545" sldId="376"/>
        </pc:sldMkLst>
      </pc:sldChg>
      <pc:sldChg chg="del">
        <pc:chgData name="Daniel Draper" userId="11b02efe-d26b-42f6-8818-d95ba4ac1614" providerId="ADAL" clId="{3D145F45-C13D-4359-8721-B79ACF786E23}" dt="2024-12-09T12:30:37.315" v="28" actId="47"/>
        <pc:sldMkLst>
          <pc:docMk/>
          <pc:sldMk cId="2276766846" sldId="377"/>
        </pc:sldMkLst>
      </pc:sldChg>
      <pc:sldChg chg="del">
        <pc:chgData name="Daniel Draper" userId="11b02efe-d26b-42f6-8818-d95ba4ac1614" providerId="ADAL" clId="{3D145F45-C13D-4359-8721-B79ACF786E23}" dt="2024-12-09T12:30:37.315" v="28" actId="47"/>
        <pc:sldMkLst>
          <pc:docMk/>
          <pc:sldMk cId="1123631938" sldId="379"/>
        </pc:sldMkLst>
      </pc:sldChg>
      <pc:sldChg chg="del">
        <pc:chgData name="Daniel Draper" userId="11b02efe-d26b-42f6-8818-d95ba4ac1614" providerId="ADAL" clId="{3D145F45-C13D-4359-8721-B79ACF786E23}" dt="2024-12-09T12:30:37.315" v="28" actId="47"/>
        <pc:sldMkLst>
          <pc:docMk/>
          <pc:sldMk cId="110788494" sldId="380"/>
        </pc:sldMkLst>
      </pc:sldChg>
      <pc:sldChg chg="del">
        <pc:chgData name="Daniel Draper" userId="11b02efe-d26b-42f6-8818-d95ba4ac1614" providerId="ADAL" clId="{3D145F45-C13D-4359-8721-B79ACF786E23}" dt="2024-12-09T12:30:37.315" v="28" actId="47"/>
        <pc:sldMkLst>
          <pc:docMk/>
          <pc:sldMk cId="276835757" sldId="381"/>
        </pc:sldMkLst>
      </pc:sldChg>
      <pc:sldChg chg="del">
        <pc:chgData name="Daniel Draper" userId="11b02efe-d26b-42f6-8818-d95ba4ac1614" providerId="ADAL" clId="{3D145F45-C13D-4359-8721-B79ACF786E23}" dt="2024-12-09T12:30:37.315" v="28" actId="47"/>
        <pc:sldMkLst>
          <pc:docMk/>
          <pc:sldMk cId="3442419658" sldId="382"/>
        </pc:sldMkLst>
      </pc:sldChg>
      <pc:sldChg chg="del">
        <pc:chgData name="Daniel Draper" userId="11b02efe-d26b-42f6-8818-d95ba4ac1614" providerId="ADAL" clId="{3D145F45-C13D-4359-8721-B79ACF786E23}" dt="2024-12-09T12:30:37.315" v="28" actId="47"/>
        <pc:sldMkLst>
          <pc:docMk/>
          <pc:sldMk cId="2987909981" sldId="383"/>
        </pc:sldMkLst>
      </pc:sldChg>
      <pc:sldChg chg="modSp mod modNotesTx">
        <pc:chgData name="Daniel Draper" userId="11b02efe-d26b-42f6-8818-d95ba4ac1614" providerId="ADAL" clId="{3D145F45-C13D-4359-8721-B79ACF786E23}" dt="2024-12-09T12:35:32.009" v="1070" actId="20577"/>
        <pc:sldMkLst>
          <pc:docMk/>
          <pc:sldMk cId="2838368708" sldId="384"/>
        </pc:sldMkLst>
        <pc:spChg chg="mod">
          <ac:chgData name="Daniel Draper" userId="11b02efe-d26b-42f6-8818-d95ba4ac1614" providerId="ADAL" clId="{3D145F45-C13D-4359-8721-B79ACF786E23}" dt="2024-12-09T12:29:34.274" v="23" actId="20577"/>
          <ac:spMkLst>
            <pc:docMk/>
            <pc:sldMk cId="2838368708" sldId="384"/>
            <ac:spMk id="2" creationId="{A351BE3B-D5A3-A127-16E4-8C9C375E524D}"/>
          </ac:spMkLst>
        </pc:spChg>
        <pc:spChg chg="mod">
          <ac:chgData name="Daniel Draper" userId="11b02efe-d26b-42f6-8818-d95ba4ac1614" providerId="ADAL" clId="{3D145F45-C13D-4359-8721-B79ACF786E23}" dt="2024-12-09T12:35:32.009" v="1070" actId="20577"/>
          <ac:spMkLst>
            <pc:docMk/>
            <pc:sldMk cId="2838368708" sldId="384"/>
            <ac:spMk id="3" creationId="{6481B588-1441-2C58-67C9-1B9662C7F710}"/>
          </ac:spMkLst>
        </pc:spChg>
      </pc:sldChg>
      <pc:sldChg chg="del">
        <pc:chgData name="Daniel Draper" userId="11b02efe-d26b-42f6-8818-d95ba4ac1614" providerId="ADAL" clId="{3D145F45-C13D-4359-8721-B79ACF786E23}" dt="2024-12-09T12:31:46.892" v="125" actId="47"/>
        <pc:sldMkLst>
          <pc:docMk/>
          <pc:sldMk cId="3729215700" sldId="385"/>
        </pc:sldMkLst>
      </pc:sldChg>
      <pc:sldChg chg="del">
        <pc:chgData name="Daniel Draper" userId="11b02efe-d26b-42f6-8818-d95ba4ac1614" providerId="ADAL" clId="{3D145F45-C13D-4359-8721-B79ACF786E23}" dt="2024-12-09T12:30:37.315" v="28" actId="47"/>
        <pc:sldMkLst>
          <pc:docMk/>
          <pc:sldMk cId="995400763" sldId="386"/>
        </pc:sldMkLst>
      </pc:sldChg>
      <pc:sldChg chg="del">
        <pc:chgData name="Daniel Draper" userId="11b02efe-d26b-42f6-8818-d95ba4ac1614" providerId="ADAL" clId="{3D145F45-C13D-4359-8721-B79ACF786E23}" dt="2024-12-09T12:31:37.418" v="120" actId="47"/>
        <pc:sldMkLst>
          <pc:docMk/>
          <pc:sldMk cId="3699781605" sldId="388"/>
        </pc:sldMkLst>
      </pc:sldChg>
      <pc:sldChg chg="del">
        <pc:chgData name="Daniel Draper" userId="11b02efe-d26b-42f6-8818-d95ba4ac1614" providerId="ADAL" clId="{3D145F45-C13D-4359-8721-B79ACF786E23}" dt="2024-12-09T12:31:37.418" v="120" actId="47"/>
        <pc:sldMkLst>
          <pc:docMk/>
          <pc:sldMk cId="2793179559" sldId="389"/>
        </pc:sldMkLst>
      </pc:sldChg>
      <pc:sldMasterChg chg="delSldLayout">
        <pc:chgData name="Daniel Draper" userId="11b02efe-d26b-42f6-8818-d95ba4ac1614" providerId="ADAL" clId="{3D145F45-C13D-4359-8721-B79ACF786E23}" dt="2024-12-09T12:31:46.892" v="125" actId="47"/>
        <pc:sldMasterMkLst>
          <pc:docMk/>
          <pc:sldMasterMk cId="2463542210" sldId="2147483674"/>
        </pc:sldMasterMkLst>
        <pc:sldLayoutChg chg="del">
          <pc:chgData name="Daniel Draper" userId="11b02efe-d26b-42f6-8818-d95ba4ac1614" providerId="ADAL" clId="{3D145F45-C13D-4359-8721-B79ACF786E23}" dt="2024-12-09T12:31:46.892" v="125" actId="47"/>
          <pc:sldLayoutMkLst>
            <pc:docMk/>
            <pc:sldMasterMk cId="2463542210" sldId="2147483674"/>
            <pc:sldLayoutMk cId="2401758739" sldId="214748373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D3B8CF-26FF-4A40-8099-5B5CEC7EAD6D}" type="datetimeFigureOut">
              <a:rPr lang="en-US" smtClean="0"/>
              <a:t>12/9/2024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7ED4200-32C1-6E4C-A16C-504EDEFDF5CB}" type="slidenum">
              <a:rPr lang="en-US" smtClean="0"/>
              <a:t>‹#›</a:t>
            </a:fld>
            <a:endParaRPr lang="en-US" dirty="0"/>
          </a:p>
        </p:txBody>
      </p:sp>
    </p:spTree>
    <p:extLst>
      <p:ext uri="{BB962C8B-B14F-4D97-AF65-F5344CB8AC3E}">
        <p14:creationId xmlns:p14="http://schemas.microsoft.com/office/powerpoint/2010/main" val="288999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presentation is designed to provide managers with a high-level overview of the </a:t>
            </a:r>
            <a:r>
              <a:rPr lang="en-CA" dirty="0" err="1"/>
              <a:t>Flex@X</a:t>
            </a:r>
            <a:r>
              <a:rPr lang="en-CA" dirty="0"/>
              <a:t> program they can use when talking to their employees about the </a:t>
            </a:r>
            <a:r>
              <a:rPr lang="en-CA" dirty="0" err="1"/>
              <a:t>Flex@X</a:t>
            </a:r>
            <a:r>
              <a:rPr lang="en-CA" dirty="0"/>
              <a:t> program. If there are questions, please refer to the </a:t>
            </a:r>
            <a:r>
              <a:rPr lang="en-CA" dirty="0" err="1"/>
              <a:t>Flex@X</a:t>
            </a:r>
            <a:r>
              <a:rPr lang="en-CA" dirty="0"/>
              <a:t> website or contact People </a:t>
            </a:r>
            <a:r>
              <a:rPr lang="en-CA"/>
              <a:t>and Culture.</a:t>
            </a:r>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1</a:t>
            </a:fld>
            <a:endParaRPr lang="en-US" dirty="0"/>
          </a:p>
        </p:txBody>
      </p:sp>
    </p:spTree>
    <p:extLst>
      <p:ext uri="{BB962C8B-B14F-4D97-AF65-F5344CB8AC3E}">
        <p14:creationId xmlns:p14="http://schemas.microsoft.com/office/powerpoint/2010/main" val="37472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11</a:t>
            </a:fld>
            <a:endParaRPr lang="en-US" dirty="0"/>
          </a:p>
        </p:txBody>
      </p:sp>
    </p:spTree>
    <p:extLst>
      <p:ext uri="{BB962C8B-B14F-4D97-AF65-F5344CB8AC3E}">
        <p14:creationId xmlns:p14="http://schemas.microsoft.com/office/powerpoint/2010/main" val="397156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high-level overview of what </a:t>
            </a:r>
            <a:r>
              <a:rPr lang="en-CA" dirty="0" err="1"/>
              <a:t>Flex@X</a:t>
            </a:r>
            <a:r>
              <a:rPr lang="en-CA" dirty="0"/>
              <a:t> is about.</a:t>
            </a:r>
          </a:p>
        </p:txBody>
      </p:sp>
      <p:sp>
        <p:nvSpPr>
          <p:cNvPr id="4" name="Slide Number Placeholder 3"/>
          <p:cNvSpPr>
            <a:spLocks noGrp="1"/>
          </p:cNvSpPr>
          <p:nvPr>
            <p:ph type="sldNum" sz="quarter" idx="5"/>
          </p:nvPr>
        </p:nvSpPr>
        <p:spPr/>
        <p:txBody>
          <a:bodyPr/>
          <a:lstStyle/>
          <a:p>
            <a:fld id="{C7ED4200-32C1-6E4C-A16C-504EDEFDF5CB}" type="slidenum">
              <a:rPr lang="en-US" smtClean="0"/>
              <a:t>2</a:t>
            </a:fld>
            <a:endParaRPr lang="en-US" dirty="0"/>
          </a:p>
        </p:txBody>
      </p:sp>
    </p:spTree>
    <p:extLst>
      <p:ext uri="{BB962C8B-B14F-4D97-AF65-F5344CB8AC3E}">
        <p14:creationId xmlns:p14="http://schemas.microsoft.com/office/powerpoint/2010/main" val="393302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It’s important to note that not all departments, including yours, will be immediately implementing this program. Departments can set their own pace within the first year of the program. Ensure you communicate to your employees when they will have the opportunity to participate in </a:t>
            </a:r>
            <a:r>
              <a:rPr lang="en-CA" dirty="0" err="1"/>
              <a:t>Flex@X</a:t>
            </a:r>
            <a:r>
              <a:rPr lang="en-CA" dirty="0"/>
              <a:t>. </a:t>
            </a:r>
          </a:p>
        </p:txBody>
      </p:sp>
      <p:sp>
        <p:nvSpPr>
          <p:cNvPr id="4" name="Slide Number Placeholder 3"/>
          <p:cNvSpPr>
            <a:spLocks noGrp="1"/>
          </p:cNvSpPr>
          <p:nvPr>
            <p:ph type="sldNum" sz="quarter" idx="5"/>
          </p:nvPr>
        </p:nvSpPr>
        <p:spPr/>
        <p:txBody>
          <a:bodyPr/>
          <a:lstStyle/>
          <a:p>
            <a:fld id="{C7ED4200-32C1-6E4C-A16C-504EDEFDF5CB}" type="slidenum">
              <a:rPr lang="en-US" smtClean="0"/>
              <a:t>3</a:t>
            </a:fld>
            <a:endParaRPr lang="en-US" dirty="0"/>
          </a:p>
        </p:txBody>
      </p:sp>
    </p:spTree>
    <p:extLst>
      <p:ext uri="{BB962C8B-B14F-4D97-AF65-F5344CB8AC3E}">
        <p14:creationId xmlns:p14="http://schemas.microsoft.com/office/powerpoint/2010/main" val="28883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guiding principles that govern </a:t>
            </a:r>
            <a:r>
              <a:rPr lang="en-CA" dirty="0" err="1"/>
              <a:t>Flex@X</a:t>
            </a:r>
            <a:r>
              <a:rPr lang="en-CA" dirty="0"/>
              <a:t>. They provide some context for how we approach the </a:t>
            </a:r>
            <a:r>
              <a:rPr lang="en-CA" dirty="0" err="1"/>
              <a:t>Flex@X</a:t>
            </a:r>
            <a:r>
              <a:rPr lang="en-CA" dirty="0"/>
              <a:t> program and flexible work at StFX. </a:t>
            </a:r>
          </a:p>
        </p:txBody>
      </p:sp>
      <p:sp>
        <p:nvSpPr>
          <p:cNvPr id="4" name="Slide Number Placeholder 3"/>
          <p:cNvSpPr>
            <a:spLocks noGrp="1"/>
          </p:cNvSpPr>
          <p:nvPr>
            <p:ph type="sldNum" sz="quarter" idx="5"/>
          </p:nvPr>
        </p:nvSpPr>
        <p:spPr/>
        <p:txBody>
          <a:bodyPr/>
          <a:lstStyle/>
          <a:p>
            <a:fld id="{C7ED4200-32C1-6E4C-A16C-504EDEFDF5CB}" type="slidenum">
              <a:rPr lang="en-US" smtClean="0"/>
              <a:t>4</a:t>
            </a:fld>
            <a:endParaRPr lang="en-US" dirty="0"/>
          </a:p>
        </p:txBody>
      </p:sp>
    </p:spTree>
    <p:extLst>
      <p:ext uri="{BB962C8B-B14F-4D97-AF65-F5344CB8AC3E}">
        <p14:creationId xmlns:p14="http://schemas.microsoft.com/office/powerpoint/2010/main" val="157107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high level summary of the two types of arrangements available under </a:t>
            </a:r>
            <a:r>
              <a:rPr lang="en-CA" dirty="0" err="1"/>
              <a:t>Flex@X</a:t>
            </a:r>
            <a:r>
              <a:rPr lang="en-CA" dirty="0"/>
              <a:t>. </a:t>
            </a:r>
          </a:p>
        </p:txBody>
      </p:sp>
      <p:sp>
        <p:nvSpPr>
          <p:cNvPr id="4" name="Slide Number Placeholder 3"/>
          <p:cNvSpPr>
            <a:spLocks noGrp="1"/>
          </p:cNvSpPr>
          <p:nvPr>
            <p:ph type="sldNum" sz="quarter" idx="5"/>
          </p:nvPr>
        </p:nvSpPr>
        <p:spPr/>
        <p:txBody>
          <a:bodyPr/>
          <a:lstStyle/>
          <a:p>
            <a:fld id="{C7ED4200-32C1-6E4C-A16C-504EDEFDF5CB}" type="slidenum">
              <a:rPr lang="en-US" smtClean="0"/>
              <a:t>5</a:t>
            </a:fld>
            <a:endParaRPr lang="en-US" dirty="0"/>
          </a:p>
        </p:txBody>
      </p:sp>
    </p:spTree>
    <p:extLst>
      <p:ext uri="{BB962C8B-B14F-4D97-AF65-F5344CB8AC3E}">
        <p14:creationId xmlns:p14="http://schemas.microsoft.com/office/powerpoint/2010/main" val="372602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6</a:t>
            </a:fld>
            <a:endParaRPr lang="en-US" dirty="0"/>
          </a:p>
        </p:txBody>
      </p:sp>
    </p:spTree>
    <p:extLst>
      <p:ext uri="{BB962C8B-B14F-4D97-AF65-F5344CB8AC3E}">
        <p14:creationId xmlns:p14="http://schemas.microsoft.com/office/powerpoint/2010/main" val="406191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8</a:t>
            </a:fld>
            <a:endParaRPr lang="en-US" dirty="0"/>
          </a:p>
        </p:txBody>
      </p:sp>
    </p:spTree>
    <p:extLst>
      <p:ext uri="{BB962C8B-B14F-4D97-AF65-F5344CB8AC3E}">
        <p14:creationId xmlns:p14="http://schemas.microsoft.com/office/powerpoint/2010/main" val="114534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9</a:t>
            </a:fld>
            <a:endParaRPr lang="en-US" dirty="0"/>
          </a:p>
        </p:txBody>
      </p:sp>
    </p:spTree>
    <p:extLst>
      <p:ext uri="{BB962C8B-B14F-4D97-AF65-F5344CB8AC3E}">
        <p14:creationId xmlns:p14="http://schemas.microsoft.com/office/powerpoint/2010/main" val="294238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7ED4200-32C1-6E4C-A16C-504EDEFDF5CB}" type="slidenum">
              <a:rPr lang="en-US" smtClean="0"/>
              <a:t>10</a:t>
            </a:fld>
            <a:endParaRPr lang="en-US" dirty="0"/>
          </a:p>
        </p:txBody>
      </p:sp>
    </p:spTree>
    <p:extLst>
      <p:ext uri="{BB962C8B-B14F-4D97-AF65-F5344CB8AC3E}">
        <p14:creationId xmlns:p14="http://schemas.microsoft.com/office/powerpoint/2010/main" val="234144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C7B14-5E1D-F04C-8AF0-EDAC6411A91C}"/>
              </a:ext>
            </a:extLst>
          </p:cNvPr>
          <p:cNvSpPr txBox="1"/>
          <p:nvPr userDrawn="1"/>
        </p:nvSpPr>
        <p:spPr>
          <a:xfrm>
            <a:off x="0" y="2341178"/>
            <a:ext cx="8860221" cy="1938992"/>
          </a:xfrm>
          <a:prstGeom prst="rect">
            <a:avLst/>
          </a:prstGeom>
          <a:noFill/>
        </p:spPr>
        <p:txBody>
          <a:bodyPr wrap="square" rtlCol="0">
            <a:spAutoFit/>
          </a:bodyPr>
          <a:lstStyle/>
          <a:p>
            <a:pPr lvl="0" algn="ctr"/>
            <a:r>
              <a:rPr lang="en-US" sz="6000" b="1" i="0" baseline="0" dirty="0">
                <a:solidFill>
                  <a:srgbClr val="DCA83C"/>
                </a:solidFill>
                <a:latin typeface="Calibri" panose="020F0502020204030204" pitchFamily="34" charset="0"/>
              </a:rPr>
              <a:t>DARK COVER </a:t>
            </a:r>
          </a:p>
          <a:p>
            <a:pPr lvl="0" algn="ctr"/>
            <a:r>
              <a:rPr lang="en-US" sz="6000" b="1" i="0" baseline="0" dirty="0">
                <a:solidFill>
                  <a:srgbClr val="DCA83C"/>
                </a:solidFill>
                <a:latin typeface="Calibri" panose="020F0502020204030204" pitchFamily="34" charset="0"/>
              </a:rPr>
              <a:t>OPTIONS  (FULL)</a:t>
            </a:r>
          </a:p>
        </p:txBody>
      </p:sp>
      <p:sp>
        <p:nvSpPr>
          <p:cNvPr id="3" name="Striped Right Arrow 2">
            <a:extLst>
              <a:ext uri="{FF2B5EF4-FFF2-40B4-BE49-F238E27FC236}">
                <a16:creationId xmlns:a16="http://schemas.microsoft.com/office/drawing/2014/main" id="{A7497156-42C9-D441-B25E-BCCBB30CEE63}"/>
              </a:ext>
            </a:extLst>
          </p:cNvPr>
          <p:cNvSpPr/>
          <p:nvPr userDrawn="1"/>
        </p:nvSpPr>
        <p:spPr>
          <a:xfrm>
            <a:off x="8177048" y="2341178"/>
            <a:ext cx="4014952" cy="21756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DCA83C"/>
              </a:solidFill>
            </a:endParaRPr>
          </a:p>
        </p:txBody>
      </p:sp>
    </p:spTree>
    <p:extLst>
      <p:ext uri="{BB962C8B-B14F-4D97-AF65-F5344CB8AC3E}">
        <p14:creationId xmlns:p14="http://schemas.microsoft.com/office/powerpoint/2010/main" val="356368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 Content no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8E8C-B0D7-5940-8C75-1B8F8A077C79}"/>
              </a:ext>
            </a:extLst>
          </p:cNvPr>
          <p:cNvSpPr>
            <a:spLocks noGrp="1"/>
          </p:cNvSpPr>
          <p:nvPr>
            <p:ph type="title"/>
          </p:nvPr>
        </p:nvSpPr>
        <p:spPr>
          <a:xfrm>
            <a:off x="757430" y="960120"/>
            <a:ext cx="10143065" cy="1133856"/>
          </a:xfrm>
          <a:prstGeom prst="rect">
            <a:avLst/>
          </a:prstGeom>
        </p:spPr>
        <p:txBody>
          <a:bodyPr anchor="b"/>
          <a:lstStyle>
            <a:lvl1pPr>
              <a:defRPr sz="3200" b="1" i="0" spc="0" baseline="0">
                <a:latin typeface="Calibri" panose="020F050202020403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7313A90-85D2-7747-8F98-CB10DEC039B1}"/>
              </a:ext>
            </a:extLst>
          </p:cNvPr>
          <p:cNvSpPr>
            <a:spLocks noGrp="1"/>
          </p:cNvSpPr>
          <p:nvPr>
            <p:ph type="body" sz="quarter" idx="10" hasCustomPrompt="1"/>
          </p:nvPr>
        </p:nvSpPr>
        <p:spPr>
          <a:xfrm>
            <a:off x="757769" y="2093918"/>
            <a:ext cx="10143067" cy="593725"/>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8" name="Content Placeholder 7">
            <a:extLst>
              <a:ext uri="{FF2B5EF4-FFF2-40B4-BE49-F238E27FC236}">
                <a16:creationId xmlns:a16="http://schemas.microsoft.com/office/drawing/2014/main" id="{9D347F14-5283-BE4E-ACB4-B491379AC7D3}"/>
              </a:ext>
            </a:extLst>
          </p:cNvPr>
          <p:cNvSpPr>
            <a:spLocks noGrp="1"/>
          </p:cNvSpPr>
          <p:nvPr>
            <p:ph sz="quarter" idx="11" hasCustomPrompt="1"/>
          </p:nvPr>
        </p:nvSpPr>
        <p:spPr>
          <a:xfrm>
            <a:off x="757769" y="2687643"/>
            <a:ext cx="10143067" cy="3589337"/>
          </a:xfrm>
          <a:prstGeom prst="rect">
            <a:avLst/>
          </a:prstGeom>
        </p:spPr>
        <p:txBody>
          <a:bodyPr/>
          <a:lstStyle>
            <a:lvl1pPr marL="0" indent="0">
              <a:buFont typeface="Arial" panose="020B0604020202020204" pitchFamily="34" charset="0"/>
              <a:buNone/>
              <a:defRPr sz="1800" b="1" i="0">
                <a:latin typeface="Calibri" panose="020F0502020204030204" pitchFamily="34" charset="0"/>
              </a:defRPr>
            </a:lvl1pPr>
            <a:lvl2pPr>
              <a:defRPr sz="2000">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add body – no bullets</a:t>
            </a:r>
          </a:p>
        </p:txBody>
      </p:sp>
      <p:sp>
        <p:nvSpPr>
          <p:cNvPr id="9" name="Footer Placeholder 8">
            <a:extLst>
              <a:ext uri="{FF2B5EF4-FFF2-40B4-BE49-F238E27FC236}">
                <a16:creationId xmlns:a16="http://schemas.microsoft.com/office/drawing/2014/main" id="{E459707C-AF1D-2747-A40B-6DF75446B897}"/>
              </a:ext>
            </a:extLst>
          </p:cNvPr>
          <p:cNvSpPr>
            <a:spLocks noGrp="1"/>
          </p:cNvSpPr>
          <p:nvPr>
            <p:ph type="ftr" sz="quarter" idx="12"/>
          </p:nvPr>
        </p:nvSpPr>
        <p:spPr>
          <a:xfrm>
            <a:off x="757428" y="6419088"/>
            <a:ext cx="4291584" cy="192024"/>
          </a:xfrm>
        </p:spPr>
        <p:txBody>
          <a:bodyPr/>
          <a:lstStyle/>
          <a:p>
            <a:pPr algn="l"/>
            <a:r>
              <a:rPr lang="en-US" dirty="0"/>
              <a:t>2023 Employee Experience Survey</a:t>
            </a:r>
          </a:p>
        </p:txBody>
      </p:sp>
    </p:spTree>
    <p:extLst>
      <p:ext uri="{BB962C8B-B14F-4D97-AF65-F5344CB8AC3E}">
        <p14:creationId xmlns:p14="http://schemas.microsoft.com/office/powerpoint/2010/main" val="405788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8E8C-B0D7-5940-8C75-1B8F8A077C79}"/>
              </a:ext>
            </a:extLst>
          </p:cNvPr>
          <p:cNvSpPr>
            <a:spLocks noGrp="1"/>
          </p:cNvSpPr>
          <p:nvPr>
            <p:ph type="title" hasCustomPrompt="1"/>
          </p:nvPr>
        </p:nvSpPr>
        <p:spPr>
          <a:xfrm>
            <a:off x="782828" y="960120"/>
            <a:ext cx="10143405" cy="1133856"/>
          </a:xfrm>
          <a:prstGeom prst="rect">
            <a:avLst/>
          </a:prstGeom>
        </p:spPr>
        <p:txBody>
          <a:bodyPr anchor="b"/>
          <a:lstStyle>
            <a:lvl1pPr>
              <a:defRPr sz="3200" b="1" i="0" spc="0" baseline="0">
                <a:latin typeface="Calibri" panose="020F0502020204030204" pitchFamily="34" charset="0"/>
              </a:defRPr>
            </a:lvl1pPr>
          </a:lstStyle>
          <a:p>
            <a:r>
              <a:rPr lang="en-US" dirty="0"/>
              <a:t>Click to add title</a:t>
            </a:r>
          </a:p>
        </p:txBody>
      </p:sp>
      <p:sp>
        <p:nvSpPr>
          <p:cNvPr id="4" name="Text Placeholder 3">
            <a:extLst>
              <a:ext uri="{FF2B5EF4-FFF2-40B4-BE49-F238E27FC236}">
                <a16:creationId xmlns:a16="http://schemas.microsoft.com/office/drawing/2014/main" id="{F7313A90-85D2-7747-8F98-CB10DEC039B1}"/>
              </a:ext>
            </a:extLst>
          </p:cNvPr>
          <p:cNvSpPr>
            <a:spLocks noGrp="1"/>
          </p:cNvSpPr>
          <p:nvPr>
            <p:ph type="body" sz="quarter" idx="10" hasCustomPrompt="1"/>
          </p:nvPr>
        </p:nvSpPr>
        <p:spPr>
          <a:xfrm>
            <a:off x="783169" y="2093918"/>
            <a:ext cx="10143067" cy="593725"/>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8" name="Content Placeholder 7">
            <a:extLst>
              <a:ext uri="{FF2B5EF4-FFF2-40B4-BE49-F238E27FC236}">
                <a16:creationId xmlns:a16="http://schemas.microsoft.com/office/drawing/2014/main" id="{9D347F14-5283-BE4E-ACB4-B491379AC7D3}"/>
              </a:ext>
            </a:extLst>
          </p:cNvPr>
          <p:cNvSpPr>
            <a:spLocks noGrp="1"/>
          </p:cNvSpPr>
          <p:nvPr>
            <p:ph sz="quarter" idx="11" hasCustomPrompt="1"/>
          </p:nvPr>
        </p:nvSpPr>
        <p:spPr>
          <a:xfrm>
            <a:off x="783169" y="2687643"/>
            <a:ext cx="10143067" cy="3589337"/>
          </a:xfrm>
          <a:prstGeom prst="rect">
            <a:avLst/>
          </a:prstGeom>
        </p:spPr>
        <p:txBody>
          <a:bodyPr/>
          <a:lstStyle>
            <a:lvl1pPr marL="342900" indent="-342900">
              <a:buFont typeface="Arial" panose="020B0604020202020204" pitchFamily="34" charset="0"/>
              <a:buChar char="•"/>
              <a:defRPr sz="1800" b="0" i="0">
                <a:latin typeface="Calibri" panose="020F0502020204030204" pitchFamily="34" charset="0"/>
              </a:defRPr>
            </a:lvl1pPr>
            <a:lvl2pPr>
              <a:defRPr sz="1600" b="0" i="0">
                <a:latin typeface="Calibri" panose="020F0502020204030204" pitchFamily="34" charset="0"/>
              </a:defRPr>
            </a:lvl2pPr>
            <a:lvl3pPr>
              <a:defRPr sz="1400" b="0" i="0" baseline="0">
                <a:latin typeface="Calibri" panose="020F0502020204030204" pitchFamily="34" charset="0"/>
              </a:defRPr>
            </a:lvl3pPr>
            <a:lvl4pPr>
              <a:defRPr sz="1200" b="0" i="0">
                <a:latin typeface="Calibri" panose="020F0502020204030204" pitchFamily="34" charset="0"/>
              </a:defRPr>
            </a:lvl4pPr>
            <a:lvl5pPr>
              <a:defRPr sz="1100" b="0" i="0">
                <a:latin typeface="Calibri" panose="020F0502020204030204" pitchFamily="34" charset="0"/>
              </a:defRPr>
            </a:lvl5pPr>
          </a:lstStyle>
          <a:p>
            <a:pPr lvl="0"/>
            <a:r>
              <a:rPr lang="en-US" dirty="0"/>
              <a:t>Click to add body – bullets</a:t>
            </a:r>
          </a:p>
          <a:p>
            <a:pPr lvl="1"/>
            <a:r>
              <a:rPr lang="en-US" sz="1600" dirty="0"/>
              <a:t>Second level</a:t>
            </a:r>
          </a:p>
          <a:p>
            <a:pPr lvl="2"/>
            <a:r>
              <a:rPr lang="en-US" sz="1400" dirty="0"/>
              <a:t>Third level</a:t>
            </a:r>
          </a:p>
          <a:p>
            <a:pPr lvl="3"/>
            <a:r>
              <a:rPr lang="en-US" sz="1200" dirty="0"/>
              <a:t>Fourth  level</a:t>
            </a:r>
          </a:p>
          <a:p>
            <a:pPr lvl="4"/>
            <a:r>
              <a:rPr lang="en-US" sz="1100" dirty="0"/>
              <a:t>Fifth level</a:t>
            </a:r>
            <a:endParaRPr lang="en-US" dirty="0"/>
          </a:p>
        </p:txBody>
      </p:sp>
      <p:sp>
        <p:nvSpPr>
          <p:cNvPr id="3" name="Footer Placeholder 2">
            <a:extLst>
              <a:ext uri="{FF2B5EF4-FFF2-40B4-BE49-F238E27FC236}">
                <a16:creationId xmlns:a16="http://schemas.microsoft.com/office/drawing/2014/main" id="{CDA56F21-C0AE-A24E-9518-1ED9760E2FB1}"/>
              </a:ext>
            </a:extLst>
          </p:cNvPr>
          <p:cNvSpPr>
            <a:spLocks noGrp="1"/>
          </p:cNvSpPr>
          <p:nvPr>
            <p:ph type="ftr" sz="quarter" idx="12"/>
          </p:nvPr>
        </p:nvSpPr>
        <p:spPr>
          <a:xfrm>
            <a:off x="782828" y="6419088"/>
            <a:ext cx="4291584" cy="192024"/>
          </a:xfrm>
        </p:spPr>
        <p:txBody>
          <a:bodyPr/>
          <a:lstStyle/>
          <a:p>
            <a:pPr algn="l"/>
            <a:r>
              <a:rPr lang="en-US" dirty="0"/>
              <a:t>2023 Employee Experience Survey</a:t>
            </a:r>
          </a:p>
        </p:txBody>
      </p:sp>
    </p:spTree>
    <p:extLst>
      <p:ext uri="{BB962C8B-B14F-4D97-AF65-F5344CB8AC3E}">
        <p14:creationId xmlns:p14="http://schemas.microsoft.com/office/powerpoint/2010/main" val="58631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content - objec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D1018E-C64A-AF48-9E6B-132DB65FDCDD}"/>
              </a:ext>
            </a:extLst>
          </p:cNvPr>
          <p:cNvSpPr>
            <a:spLocks noGrp="1"/>
          </p:cNvSpPr>
          <p:nvPr>
            <p:ph sz="quarter" idx="10" hasCustomPrompt="1"/>
          </p:nvPr>
        </p:nvSpPr>
        <p:spPr>
          <a:xfrm>
            <a:off x="699008" y="1527048"/>
            <a:ext cx="5498592" cy="2880360"/>
          </a:xfrm>
          <a:prstGeom prst="rect">
            <a:avLst/>
          </a:prstGeom>
        </p:spPr>
        <p:txBody>
          <a:bodyPr/>
          <a:lstStyle>
            <a:lvl1pPr marL="0" indent="0">
              <a:buNone/>
              <a:defRPr sz="1800"/>
            </a:lvl1pPr>
          </a:lstStyle>
          <a:p>
            <a:pPr lvl="0"/>
            <a:r>
              <a:rPr lang="en-US" dirty="0"/>
              <a:t>Click to add object</a:t>
            </a:r>
          </a:p>
        </p:txBody>
      </p:sp>
      <p:sp>
        <p:nvSpPr>
          <p:cNvPr id="7" name="Text Placeholder 6">
            <a:extLst>
              <a:ext uri="{FF2B5EF4-FFF2-40B4-BE49-F238E27FC236}">
                <a16:creationId xmlns:a16="http://schemas.microsoft.com/office/drawing/2014/main" id="{AF71B070-5441-EC4A-8034-CBEB2676132C}"/>
              </a:ext>
            </a:extLst>
          </p:cNvPr>
          <p:cNvSpPr>
            <a:spLocks noGrp="1"/>
          </p:cNvSpPr>
          <p:nvPr>
            <p:ph type="body" sz="quarter" idx="11" hasCustomPrompt="1"/>
          </p:nvPr>
        </p:nvSpPr>
        <p:spPr>
          <a:xfrm>
            <a:off x="6595872" y="2110686"/>
            <a:ext cx="5259797" cy="585216"/>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9" name="Text Placeholder 8">
            <a:extLst>
              <a:ext uri="{FF2B5EF4-FFF2-40B4-BE49-F238E27FC236}">
                <a16:creationId xmlns:a16="http://schemas.microsoft.com/office/drawing/2014/main" id="{5DD161C1-2A6C-1D44-A99B-FBFF03996FFA}"/>
              </a:ext>
            </a:extLst>
          </p:cNvPr>
          <p:cNvSpPr>
            <a:spLocks noGrp="1"/>
          </p:cNvSpPr>
          <p:nvPr>
            <p:ph type="body" sz="quarter" idx="12"/>
          </p:nvPr>
        </p:nvSpPr>
        <p:spPr>
          <a:xfrm>
            <a:off x="6594541" y="2707365"/>
            <a:ext cx="5261128" cy="3170529"/>
          </a:xfrm>
          <a:prstGeom prst="rect">
            <a:avLst/>
          </a:prstGeom>
        </p:spPr>
        <p:txBody>
          <a:bodyPr/>
          <a:lstStyle>
            <a:lvl1pPr>
              <a:defRPr sz="1800" b="0" i="0" baseline="0">
                <a:solidFill>
                  <a:schemeClr val="tx1"/>
                </a:solidFill>
                <a:latin typeface="Calibri" panose="020F0502020204030204" pitchFamily="34" charset="0"/>
              </a:defRPr>
            </a:lvl1pPr>
            <a:lvl2pPr>
              <a:defRPr sz="1600" b="0" i="0" baseline="0">
                <a:solidFill>
                  <a:schemeClr val="tx1"/>
                </a:solidFill>
                <a:latin typeface="Calibri" panose="020F0502020204030204" pitchFamily="34" charset="0"/>
              </a:defRPr>
            </a:lvl2pPr>
            <a:lvl3pPr>
              <a:defRPr sz="1400" b="0" i="0" baseline="0">
                <a:solidFill>
                  <a:schemeClr val="tx1"/>
                </a:solidFill>
                <a:latin typeface="Calibri" panose="020F0502020204030204" pitchFamily="34" charset="0"/>
              </a:defRPr>
            </a:lvl3pPr>
            <a:lvl4pPr>
              <a:defRPr sz="1200" b="0" i="0" baseline="0">
                <a:solidFill>
                  <a:schemeClr val="tx1"/>
                </a:solidFill>
                <a:latin typeface="Calibri" panose="020F0502020204030204" pitchFamily="34" charset="0"/>
              </a:defRPr>
            </a:lvl4pPr>
            <a:lvl5pPr>
              <a:defRPr sz="1100" b="0" i="0" baseline="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333F5D97-67D7-624E-A33E-2FBED1673E31}"/>
              </a:ext>
            </a:extLst>
          </p:cNvPr>
          <p:cNvSpPr>
            <a:spLocks noGrp="1"/>
          </p:cNvSpPr>
          <p:nvPr>
            <p:ph type="ftr" sz="quarter" idx="13"/>
          </p:nvPr>
        </p:nvSpPr>
        <p:spPr>
          <a:xfrm>
            <a:off x="782828" y="6419088"/>
            <a:ext cx="4291584" cy="192024"/>
          </a:xfrm>
        </p:spPr>
        <p:txBody>
          <a:bodyPr/>
          <a:lstStyle/>
          <a:p>
            <a:pPr algn="l"/>
            <a:r>
              <a:rPr lang="en-US" dirty="0"/>
              <a:t>2023 Employee Experience Survey</a:t>
            </a:r>
          </a:p>
        </p:txBody>
      </p:sp>
      <p:sp>
        <p:nvSpPr>
          <p:cNvPr id="12" name="Title 11">
            <a:extLst>
              <a:ext uri="{FF2B5EF4-FFF2-40B4-BE49-F238E27FC236}">
                <a16:creationId xmlns:a16="http://schemas.microsoft.com/office/drawing/2014/main" id="{36637AAC-895B-6049-91FE-DB93F9229CFF}"/>
              </a:ext>
            </a:extLst>
          </p:cNvPr>
          <p:cNvSpPr>
            <a:spLocks noGrp="1"/>
          </p:cNvSpPr>
          <p:nvPr>
            <p:ph type="title"/>
          </p:nvPr>
        </p:nvSpPr>
        <p:spPr>
          <a:xfrm>
            <a:off x="6605052" y="777245"/>
            <a:ext cx="5259797" cy="1325563"/>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12427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no bullets - objec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D1018E-C64A-AF48-9E6B-132DB65FDCDD}"/>
              </a:ext>
            </a:extLst>
          </p:cNvPr>
          <p:cNvSpPr>
            <a:spLocks noGrp="1"/>
          </p:cNvSpPr>
          <p:nvPr>
            <p:ph sz="quarter" idx="10" hasCustomPrompt="1"/>
          </p:nvPr>
        </p:nvSpPr>
        <p:spPr>
          <a:xfrm>
            <a:off x="597408" y="1527048"/>
            <a:ext cx="5498592" cy="2880360"/>
          </a:xfrm>
          <a:prstGeom prst="rect">
            <a:avLst/>
          </a:prstGeom>
        </p:spPr>
        <p:txBody>
          <a:bodyPr/>
          <a:lstStyle>
            <a:lvl1pPr marL="0" indent="0">
              <a:buNone/>
              <a:defRPr sz="1800"/>
            </a:lvl1pPr>
          </a:lstStyle>
          <a:p>
            <a:pPr lvl="0"/>
            <a:r>
              <a:rPr lang="en-US" dirty="0"/>
              <a:t>Click to add object</a:t>
            </a:r>
          </a:p>
        </p:txBody>
      </p:sp>
      <p:sp>
        <p:nvSpPr>
          <p:cNvPr id="2" name="Footer Placeholder 1">
            <a:extLst>
              <a:ext uri="{FF2B5EF4-FFF2-40B4-BE49-F238E27FC236}">
                <a16:creationId xmlns:a16="http://schemas.microsoft.com/office/drawing/2014/main" id="{C0FB3336-AA35-BB4C-8218-B31ADE71E6D6}"/>
              </a:ext>
            </a:extLst>
          </p:cNvPr>
          <p:cNvSpPr>
            <a:spLocks noGrp="1"/>
          </p:cNvSpPr>
          <p:nvPr>
            <p:ph type="ftr" sz="quarter" idx="13"/>
          </p:nvPr>
        </p:nvSpPr>
        <p:spPr>
          <a:xfrm>
            <a:off x="782828" y="6419088"/>
            <a:ext cx="4291584" cy="192024"/>
          </a:xfrm>
        </p:spPr>
        <p:txBody>
          <a:bodyPr/>
          <a:lstStyle/>
          <a:p>
            <a:pPr algn="l"/>
            <a:r>
              <a:rPr lang="en-US" dirty="0"/>
              <a:t>2023 Employee Experience Survey</a:t>
            </a:r>
          </a:p>
        </p:txBody>
      </p:sp>
      <p:sp>
        <p:nvSpPr>
          <p:cNvPr id="11" name="Text Placeholder 6">
            <a:extLst>
              <a:ext uri="{FF2B5EF4-FFF2-40B4-BE49-F238E27FC236}">
                <a16:creationId xmlns:a16="http://schemas.microsoft.com/office/drawing/2014/main" id="{9977722F-6072-1443-B043-DEDF6C162D93}"/>
              </a:ext>
            </a:extLst>
          </p:cNvPr>
          <p:cNvSpPr>
            <a:spLocks noGrp="1"/>
          </p:cNvSpPr>
          <p:nvPr>
            <p:ph type="body" sz="quarter" idx="11" hasCustomPrompt="1"/>
          </p:nvPr>
        </p:nvSpPr>
        <p:spPr>
          <a:xfrm>
            <a:off x="6595872" y="2110686"/>
            <a:ext cx="5259797" cy="585216"/>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12" name="Text Placeholder 8">
            <a:extLst>
              <a:ext uri="{FF2B5EF4-FFF2-40B4-BE49-F238E27FC236}">
                <a16:creationId xmlns:a16="http://schemas.microsoft.com/office/drawing/2014/main" id="{61679F99-F33F-E04A-8A9C-9F136C72CE19}"/>
              </a:ext>
            </a:extLst>
          </p:cNvPr>
          <p:cNvSpPr>
            <a:spLocks noGrp="1"/>
          </p:cNvSpPr>
          <p:nvPr>
            <p:ph type="body" sz="quarter" idx="12"/>
          </p:nvPr>
        </p:nvSpPr>
        <p:spPr>
          <a:xfrm>
            <a:off x="6594541" y="2707365"/>
            <a:ext cx="5261128" cy="3170529"/>
          </a:xfrm>
          <a:prstGeom prst="rect">
            <a:avLst/>
          </a:prstGeom>
        </p:spPr>
        <p:txBody>
          <a:bodyPr/>
          <a:lstStyle>
            <a:lvl1pPr marL="0" indent="0">
              <a:buNone/>
              <a:defRPr sz="1800" b="0" i="0" baseline="0">
                <a:solidFill>
                  <a:schemeClr val="tx1"/>
                </a:solidFill>
                <a:latin typeface="Calibri" panose="020F0502020204030204" pitchFamily="34" charset="0"/>
              </a:defRPr>
            </a:lvl1pPr>
            <a:lvl2pPr marL="457200" indent="0">
              <a:buNone/>
              <a:defRPr sz="1800">
                <a:solidFill>
                  <a:schemeClr val="tx1"/>
                </a:solidFill>
                <a:latin typeface="Montserrat" pitchFamily="2" charset="77"/>
              </a:defRPr>
            </a:lvl2pPr>
            <a:lvl3pPr marL="914400" indent="0">
              <a:buNone/>
              <a:defRPr sz="1600">
                <a:solidFill>
                  <a:schemeClr val="tx1"/>
                </a:solidFill>
                <a:latin typeface="Montserrat" pitchFamily="2" charset="77"/>
              </a:defRPr>
            </a:lvl3pPr>
            <a:lvl4pPr marL="1371600" indent="0">
              <a:buNone/>
              <a:defRPr sz="1400">
                <a:solidFill>
                  <a:schemeClr val="tx1"/>
                </a:solidFill>
                <a:latin typeface="Montserrat" pitchFamily="2" charset="77"/>
              </a:defRPr>
            </a:lvl4pPr>
            <a:lvl5pPr marL="1828800" indent="0">
              <a:buNone/>
              <a:defRPr sz="1400">
                <a:solidFill>
                  <a:schemeClr val="tx1"/>
                </a:solidFill>
                <a:latin typeface="Montserrat" pitchFamily="2" charset="77"/>
              </a:defRPr>
            </a:lvl5pPr>
          </a:lstStyle>
          <a:p>
            <a:pPr lvl="0"/>
            <a:r>
              <a:rPr lang="en-US" dirty="0"/>
              <a:t>Click to edit Master text styles</a:t>
            </a:r>
          </a:p>
        </p:txBody>
      </p:sp>
      <p:sp>
        <p:nvSpPr>
          <p:cNvPr id="13" name="Title 11">
            <a:extLst>
              <a:ext uri="{FF2B5EF4-FFF2-40B4-BE49-F238E27FC236}">
                <a16:creationId xmlns:a16="http://schemas.microsoft.com/office/drawing/2014/main" id="{47022055-C76E-B64E-B07D-1CB72498CCB5}"/>
              </a:ext>
            </a:extLst>
          </p:cNvPr>
          <p:cNvSpPr>
            <a:spLocks noGrp="1"/>
          </p:cNvSpPr>
          <p:nvPr>
            <p:ph type="title"/>
          </p:nvPr>
        </p:nvSpPr>
        <p:spPr>
          <a:xfrm>
            <a:off x="6605052" y="777245"/>
            <a:ext cx="5259797" cy="1325563"/>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88693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content - object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D1018E-C64A-AF48-9E6B-132DB65FDCDD}"/>
              </a:ext>
            </a:extLst>
          </p:cNvPr>
          <p:cNvSpPr>
            <a:spLocks noGrp="1"/>
          </p:cNvSpPr>
          <p:nvPr>
            <p:ph sz="quarter" idx="10" hasCustomPrompt="1"/>
          </p:nvPr>
        </p:nvSpPr>
        <p:spPr>
          <a:xfrm>
            <a:off x="6393232" y="1527048"/>
            <a:ext cx="5498592" cy="2880360"/>
          </a:xfrm>
          <a:prstGeom prst="rect">
            <a:avLst/>
          </a:prstGeom>
        </p:spPr>
        <p:txBody>
          <a:bodyPr/>
          <a:lstStyle>
            <a:lvl1pPr marL="0" indent="0">
              <a:buNone/>
              <a:defRPr sz="1800"/>
            </a:lvl1pPr>
          </a:lstStyle>
          <a:p>
            <a:pPr lvl="0"/>
            <a:r>
              <a:rPr lang="en-US" dirty="0"/>
              <a:t>Click to add object</a:t>
            </a:r>
          </a:p>
        </p:txBody>
      </p:sp>
      <p:sp>
        <p:nvSpPr>
          <p:cNvPr id="7" name="Text Placeholder 6">
            <a:extLst>
              <a:ext uri="{FF2B5EF4-FFF2-40B4-BE49-F238E27FC236}">
                <a16:creationId xmlns:a16="http://schemas.microsoft.com/office/drawing/2014/main" id="{AF71B070-5441-EC4A-8034-CBEB2676132C}"/>
              </a:ext>
            </a:extLst>
          </p:cNvPr>
          <p:cNvSpPr>
            <a:spLocks noGrp="1"/>
          </p:cNvSpPr>
          <p:nvPr>
            <p:ph type="body" sz="quarter" idx="11" hasCustomPrompt="1"/>
          </p:nvPr>
        </p:nvSpPr>
        <p:spPr>
          <a:xfrm>
            <a:off x="789240" y="2121408"/>
            <a:ext cx="5259797" cy="585216"/>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9" name="Text Placeholder 8">
            <a:extLst>
              <a:ext uri="{FF2B5EF4-FFF2-40B4-BE49-F238E27FC236}">
                <a16:creationId xmlns:a16="http://schemas.microsoft.com/office/drawing/2014/main" id="{5DD161C1-2A6C-1D44-A99B-FBFF03996FFA}"/>
              </a:ext>
            </a:extLst>
          </p:cNvPr>
          <p:cNvSpPr>
            <a:spLocks noGrp="1"/>
          </p:cNvSpPr>
          <p:nvPr>
            <p:ph type="body" sz="quarter" idx="12"/>
          </p:nvPr>
        </p:nvSpPr>
        <p:spPr>
          <a:xfrm>
            <a:off x="787909" y="2711866"/>
            <a:ext cx="5261128" cy="3170529"/>
          </a:xfrm>
          <a:prstGeom prst="rect">
            <a:avLst/>
          </a:prstGeom>
        </p:spPr>
        <p:txBody>
          <a:bodyPr/>
          <a:lstStyle>
            <a:lvl1pPr>
              <a:defRPr sz="1800" b="0" i="0" baseline="0">
                <a:solidFill>
                  <a:schemeClr val="tx1"/>
                </a:solidFill>
                <a:latin typeface="Calibri" panose="020F0502020204030204" pitchFamily="34" charset="0"/>
              </a:defRPr>
            </a:lvl1pPr>
            <a:lvl2pPr>
              <a:defRPr sz="1600" b="0" i="0" baseline="0">
                <a:solidFill>
                  <a:schemeClr val="tx1"/>
                </a:solidFill>
                <a:latin typeface="Calibri" panose="020F0502020204030204" pitchFamily="34" charset="0"/>
              </a:defRPr>
            </a:lvl2pPr>
            <a:lvl3pPr>
              <a:defRPr sz="1400" b="0" i="0" baseline="0">
                <a:solidFill>
                  <a:schemeClr val="tx1"/>
                </a:solidFill>
                <a:latin typeface="Calibri" panose="020F0502020204030204" pitchFamily="34" charset="0"/>
              </a:defRPr>
            </a:lvl3pPr>
            <a:lvl4pPr>
              <a:defRPr sz="1200" b="0" i="0" baseline="0">
                <a:solidFill>
                  <a:schemeClr val="tx1"/>
                </a:solidFill>
                <a:latin typeface="Calibri" panose="020F0502020204030204" pitchFamily="34" charset="0"/>
              </a:defRPr>
            </a:lvl4pPr>
            <a:lvl5pPr>
              <a:defRPr sz="1100" b="0" i="0" baseline="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9F55B3F-1EEE-4042-86C8-A294F4226C72}"/>
              </a:ext>
            </a:extLst>
          </p:cNvPr>
          <p:cNvSpPr>
            <a:spLocks noGrp="1"/>
          </p:cNvSpPr>
          <p:nvPr>
            <p:ph type="ftr" sz="quarter" idx="13"/>
          </p:nvPr>
        </p:nvSpPr>
        <p:spPr>
          <a:xfrm>
            <a:off x="787909" y="6419088"/>
            <a:ext cx="4291584" cy="192024"/>
          </a:xfrm>
        </p:spPr>
        <p:txBody>
          <a:bodyPr/>
          <a:lstStyle/>
          <a:p>
            <a:pPr algn="l"/>
            <a:r>
              <a:rPr lang="en-US" dirty="0"/>
              <a:t>2023 Employee Experience Survey</a:t>
            </a:r>
          </a:p>
        </p:txBody>
      </p:sp>
      <p:sp>
        <p:nvSpPr>
          <p:cNvPr id="10" name="Title 11">
            <a:extLst>
              <a:ext uri="{FF2B5EF4-FFF2-40B4-BE49-F238E27FC236}">
                <a16:creationId xmlns:a16="http://schemas.microsoft.com/office/drawing/2014/main" id="{ADC5C568-EB34-5841-A964-673EAF7A5F3B}"/>
              </a:ext>
            </a:extLst>
          </p:cNvPr>
          <p:cNvSpPr>
            <a:spLocks noGrp="1"/>
          </p:cNvSpPr>
          <p:nvPr>
            <p:ph type="title"/>
          </p:nvPr>
        </p:nvSpPr>
        <p:spPr>
          <a:xfrm>
            <a:off x="789240" y="785128"/>
            <a:ext cx="5259797" cy="1325563"/>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77968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no bullets - object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D1018E-C64A-AF48-9E6B-132DB65FDCDD}"/>
              </a:ext>
            </a:extLst>
          </p:cNvPr>
          <p:cNvSpPr>
            <a:spLocks noGrp="1"/>
          </p:cNvSpPr>
          <p:nvPr>
            <p:ph sz="quarter" idx="10" hasCustomPrompt="1"/>
          </p:nvPr>
        </p:nvSpPr>
        <p:spPr>
          <a:xfrm>
            <a:off x="6393232" y="1527048"/>
            <a:ext cx="5498592" cy="2880360"/>
          </a:xfrm>
          <a:prstGeom prst="rect">
            <a:avLst/>
          </a:prstGeom>
        </p:spPr>
        <p:txBody>
          <a:bodyPr/>
          <a:lstStyle>
            <a:lvl1pPr marL="0" indent="0">
              <a:buNone/>
              <a:defRPr sz="1800"/>
            </a:lvl1pPr>
          </a:lstStyle>
          <a:p>
            <a:pPr lvl="0"/>
            <a:r>
              <a:rPr lang="en-US" dirty="0"/>
              <a:t>Click to add object</a:t>
            </a:r>
          </a:p>
        </p:txBody>
      </p:sp>
      <p:sp>
        <p:nvSpPr>
          <p:cNvPr id="2" name="Footer Placeholder 1">
            <a:extLst>
              <a:ext uri="{FF2B5EF4-FFF2-40B4-BE49-F238E27FC236}">
                <a16:creationId xmlns:a16="http://schemas.microsoft.com/office/drawing/2014/main" id="{F9FC537D-F0C0-974F-9C12-49414CB98FE2}"/>
              </a:ext>
            </a:extLst>
          </p:cNvPr>
          <p:cNvSpPr>
            <a:spLocks noGrp="1"/>
          </p:cNvSpPr>
          <p:nvPr>
            <p:ph type="ftr" sz="quarter" idx="13"/>
          </p:nvPr>
        </p:nvSpPr>
        <p:spPr>
          <a:xfrm>
            <a:off x="787909" y="6419088"/>
            <a:ext cx="4291584" cy="192024"/>
          </a:xfrm>
        </p:spPr>
        <p:txBody>
          <a:bodyPr/>
          <a:lstStyle/>
          <a:p>
            <a:pPr algn="l"/>
            <a:r>
              <a:rPr lang="en-US" dirty="0"/>
              <a:t>2023 Employee Experience Survey</a:t>
            </a:r>
          </a:p>
        </p:txBody>
      </p:sp>
      <p:sp>
        <p:nvSpPr>
          <p:cNvPr id="10" name="Text Placeholder 6">
            <a:extLst>
              <a:ext uri="{FF2B5EF4-FFF2-40B4-BE49-F238E27FC236}">
                <a16:creationId xmlns:a16="http://schemas.microsoft.com/office/drawing/2014/main" id="{AFD2E875-9B1D-E344-9E93-6F5C46B5E56D}"/>
              </a:ext>
            </a:extLst>
          </p:cNvPr>
          <p:cNvSpPr>
            <a:spLocks noGrp="1"/>
          </p:cNvSpPr>
          <p:nvPr>
            <p:ph type="body" sz="quarter" idx="11" hasCustomPrompt="1"/>
          </p:nvPr>
        </p:nvSpPr>
        <p:spPr>
          <a:xfrm>
            <a:off x="789240" y="2121408"/>
            <a:ext cx="5259797" cy="585216"/>
          </a:xfrm>
          <a:prstGeom prst="rect">
            <a:avLst/>
          </a:prstGeom>
        </p:spPr>
        <p:txBody>
          <a:bodyPr/>
          <a:lstStyle>
            <a:lvl1pPr marL="0" indent="0">
              <a:buNone/>
              <a:defRPr sz="2400" b="0" i="0" baseline="0">
                <a:solidFill>
                  <a:schemeClr val="accent2"/>
                </a:solidFill>
                <a:latin typeface="Calibri" panose="020F0502020204030204" pitchFamily="34" charset="0"/>
              </a:defRPr>
            </a:lvl1pPr>
          </a:lstStyle>
          <a:p>
            <a:pPr lvl="0"/>
            <a:r>
              <a:rPr lang="en-US" dirty="0"/>
              <a:t>Click to add subtitle</a:t>
            </a:r>
          </a:p>
        </p:txBody>
      </p:sp>
      <p:sp>
        <p:nvSpPr>
          <p:cNvPr id="11" name="Text Placeholder 8">
            <a:extLst>
              <a:ext uri="{FF2B5EF4-FFF2-40B4-BE49-F238E27FC236}">
                <a16:creationId xmlns:a16="http://schemas.microsoft.com/office/drawing/2014/main" id="{1C3D9780-A432-234F-B6BA-08CD18E8713D}"/>
              </a:ext>
            </a:extLst>
          </p:cNvPr>
          <p:cNvSpPr>
            <a:spLocks noGrp="1"/>
          </p:cNvSpPr>
          <p:nvPr>
            <p:ph type="body" sz="quarter" idx="12"/>
          </p:nvPr>
        </p:nvSpPr>
        <p:spPr>
          <a:xfrm>
            <a:off x="787909" y="2711866"/>
            <a:ext cx="5261128" cy="3170529"/>
          </a:xfrm>
          <a:prstGeom prst="rect">
            <a:avLst/>
          </a:prstGeom>
        </p:spPr>
        <p:txBody>
          <a:bodyPr/>
          <a:lstStyle>
            <a:lvl1pPr marL="0" indent="0">
              <a:buNone/>
              <a:defRPr sz="1800" b="0" i="0" baseline="0">
                <a:solidFill>
                  <a:schemeClr val="tx1"/>
                </a:solidFill>
                <a:latin typeface="Calibri" panose="020F0502020204030204" pitchFamily="34" charset="0"/>
              </a:defRPr>
            </a:lvl1pPr>
            <a:lvl2pPr marL="457200" indent="0">
              <a:buNone/>
              <a:defRPr sz="1800">
                <a:solidFill>
                  <a:schemeClr val="tx1"/>
                </a:solidFill>
                <a:latin typeface="Montserrat" pitchFamily="2" charset="77"/>
              </a:defRPr>
            </a:lvl2pPr>
            <a:lvl3pPr marL="914400" indent="0">
              <a:buNone/>
              <a:defRPr sz="1600">
                <a:solidFill>
                  <a:schemeClr val="tx1"/>
                </a:solidFill>
                <a:latin typeface="Montserrat" pitchFamily="2" charset="77"/>
              </a:defRPr>
            </a:lvl3pPr>
            <a:lvl4pPr marL="1371600" indent="0">
              <a:buNone/>
              <a:defRPr sz="1400">
                <a:solidFill>
                  <a:schemeClr val="tx1"/>
                </a:solidFill>
                <a:latin typeface="Montserrat" pitchFamily="2" charset="77"/>
              </a:defRPr>
            </a:lvl4pPr>
            <a:lvl5pPr marL="1828800" indent="0">
              <a:buNone/>
              <a:defRPr sz="1400">
                <a:solidFill>
                  <a:schemeClr val="tx1"/>
                </a:solidFill>
                <a:latin typeface="Montserrat" pitchFamily="2" charset="77"/>
              </a:defRPr>
            </a:lvl5pPr>
          </a:lstStyle>
          <a:p>
            <a:pPr lvl="0"/>
            <a:r>
              <a:rPr lang="en-US" dirty="0"/>
              <a:t>Click to edit Master text styles</a:t>
            </a:r>
          </a:p>
        </p:txBody>
      </p:sp>
      <p:sp>
        <p:nvSpPr>
          <p:cNvPr id="12" name="Title 11">
            <a:extLst>
              <a:ext uri="{FF2B5EF4-FFF2-40B4-BE49-F238E27FC236}">
                <a16:creationId xmlns:a16="http://schemas.microsoft.com/office/drawing/2014/main" id="{71921208-3B7C-7F47-AE29-715822FEB5BA}"/>
              </a:ext>
            </a:extLst>
          </p:cNvPr>
          <p:cNvSpPr>
            <a:spLocks noGrp="1"/>
          </p:cNvSpPr>
          <p:nvPr>
            <p:ph type="title"/>
          </p:nvPr>
        </p:nvSpPr>
        <p:spPr>
          <a:xfrm>
            <a:off x="789240" y="785128"/>
            <a:ext cx="5259797" cy="1325563"/>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92900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Object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C2096-36A8-EB4A-ABB5-5DAAFF686BC1}"/>
              </a:ext>
            </a:extLst>
          </p:cNvPr>
          <p:cNvSpPr>
            <a:spLocks noGrp="1"/>
          </p:cNvSpPr>
          <p:nvPr>
            <p:ph sz="quarter" idx="10" hasCustomPrompt="1"/>
          </p:nvPr>
        </p:nvSpPr>
        <p:spPr>
          <a:xfrm>
            <a:off x="781816" y="1801368"/>
            <a:ext cx="10399775" cy="4224528"/>
          </a:xfrm>
          <a:prstGeom prst="rect">
            <a:avLst/>
          </a:prstGeom>
        </p:spPr>
        <p:txBody>
          <a:bodyPr/>
          <a:lstStyle>
            <a:lvl1pPr marL="0" indent="0">
              <a:buNone/>
              <a:defRPr sz="1800"/>
            </a:lvl1pPr>
          </a:lstStyle>
          <a:p>
            <a:pPr lvl="0"/>
            <a:r>
              <a:rPr lang="en-US" dirty="0"/>
              <a:t>Click to add object or body – no bullets</a:t>
            </a:r>
          </a:p>
        </p:txBody>
      </p:sp>
      <p:sp>
        <p:nvSpPr>
          <p:cNvPr id="4" name="Footer Placeholder 3">
            <a:extLst>
              <a:ext uri="{FF2B5EF4-FFF2-40B4-BE49-F238E27FC236}">
                <a16:creationId xmlns:a16="http://schemas.microsoft.com/office/drawing/2014/main" id="{095FCC28-F4F9-A946-8277-290B47A19615}"/>
              </a:ext>
            </a:extLst>
          </p:cNvPr>
          <p:cNvSpPr>
            <a:spLocks noGrp="1"/>
          </p:cNvSpPr>
          <p:nvPr>
            <p:ph type="ftr" sz="quarter" idx="11"/>
          </p:nvPr>
        </p:nvSpPr>
        <p:spPr>
          <a:xfrm>
            <a:off x="781813" y="6419088"/>
            <a:ext cx="4291584" cy="192024"/>
          </a:xfrm>
        </p:spPr>
        <p:txBody>
          <a:bodyPr/>
          <a:lstStyle/>
          <a:p>
            <a:pPr algn="l"/>
            <a:r>
              <a:rPr lang="en-US" dirty="0"/>
              <a:t>2023 Employee Experience Survey</a:t>
            </a:r>
          </a:p>
        </p:txBody>
      </p:sp>
      <p:sp>
        <p:nvSpPr>
          <p:cNvPr id="5" name="Title 4">
            <a:extLst>
              <a:ext uri="{FF2B5EF4-FFF2-40B4-BE49-F238E27FC236}">
                <a16:creationId xmlns:a16="http://schemas.microsoft.com/office/drawing/2014/main" id="{1A3965E4-FAF7-F54E-862F-4C8870E511EF}"/>
              </a:ext>
            </a:extLst>
          </p:cNvPr>
          <p:cNvSpPr>
            <a:spLocks noGrp="1"/>
          </p:cNvSpPr>
          <p:nvPr>
            <p:ph type="title"/>
          </p:nvPr>
        </p:nvSpPr>
        <p:spPr>
          <a:xfrm>
            <a:off x="781813" y="508888"/>
            <a:ext cx="10399773" cy="1181805"/>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411537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Object or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C2096-36A8-EB4A-ABB5-5DAAFF686BC1}"/>
              </a:ext>
            </a:extLst>
          </p:cNvPr>
          <p:cNvSpPr>
            <a:spLocks noGrp="1"/>
          </p:cNvSpPr>
          <p:nvPr>
            <p:ph sz="quarter" idx="10" hasCustomPrompt="1"/>
          </p:nvPr>
        </p:nvSpPr>
        <p:spPr>
          <a:xfrm>
            <a:off x="756412" y="1801368"/>
            <a:ext cx="10399775" cy="4224528"/>
          </a:xfrm>
          <a:prstGeom prst="rect">
            <a:avLst/>
          </a:prstGeom>
        </p:spPr>
        <p:txBody>
          <a:bodyPr/>
          <a:lstStyle>
            <a:lvl1pPr marL="285750" indent="-285750">
              <a:buFont typeface="Arial" panose="020B0604020202020204" pitchFamily="34" charset="0"/>
              <a:buChar char="•"/>
              <a:defRPr sz="1800"/>
            </a:lvl1pPr>
            <a:lvl2pPr>
              <a:defRPr sz="1600"/>
            </a:lvl2pPr>
            <a:lvl3pPr>
              <a:defRPr sz="1400"/>
            </a:lvl3pPr>
            <a:lvl4pPr>
              <a:defRPr sz="1200"/>
            </a:lvl4pPr>
            <a:lvl5pPr>
              <a:defRPr sz="1100"/>
            </a:lvl5pPr>
          </a:lstStyle>
          <a:p>
            <a:pPr lvl="0"/>
            <a:r>
              <a:rPr lang="en-US" dirty="0"/>
              <a:t>Click to add object or body with bullets</a:t>
            </a:r>
          </a:p>
          <a:p>
            <a:pPr lvl="1"/>
            <a:endParaRPr lang="en-US" dirty="0"/>
          </a:p>
          <a:p>
            <a:pPr lvl="2"/>
            <a:endParaRPr lang="en-US" sz="1400" dirty="0"/>
          </a:p>
          <a:p>
            <a:pPr lvl="3"/>
            <a:endParaRPr lang="en-US" sz="1200" dirty="0"/>
          </a:p>
          <a:p>
            <a:pPr lvl="4"/>
            <a:endParaRPr lang="en-US" dirty="0"/>
          </a:p>
        </p:txBody>
      </p:sp>
      <p:sp>
        <p:nvSpPr>
          <p:cNvPr id="4" name="Footer Placeholder 3">
            <a:extLst>
              <a:ext uri="{FF2B5EF4-FFF2-40B4-BE49-F238E27FC236}">
                <a16:creationId xmlns:a16="http://schemas.microsoft.com/office/drawing/2014/main" id="{095FCC28-F4F9-A946-8277-290B47A19615}"/>
              </a:ext>
            </a:extLst>
          </p:cNvPr>
          <p:cNvSpPr>
            <a:spLocks noGrp="1"/>
          </p:cNvSpPr>
          <p:nvPr>
            <p:ph type="ftr" sz="quarter" idx="11"/>
          </p:nvPr>
        </p:nvSpPr>
        <p:spPr>
          <a:xfrm>
            <a:off x="756409" y="6419088"/>
            <a:ext cx="4291584" cy="192024"/>
          </a:xfrm>
        </p:spPr>
        <p:txBody>
          <a:bodyPr/>
          <a:lstStyle/>
          <a:p>
            <a:pPr algn="l"/>
            <a:r>
              <a:rPr lang="en-US" dirty="0"/>
              <a:t>2023 Employee Experience Survey</a:t>
            </a:r>
          </a:p>
        </p:txBody>
      </p:sp>
      <p:sp>
        <p:nvSpPr>
          <p:cNvPr id="5" name="Title 4">
            <a:extLst>
              <a:ext uri="{FF2B5EF4-FFF2-40B4-BE49-F238E27FC236}">
                <a16:creationId xmlns:a16="http://schemas.microsoft.com/office/drawing/2014/main" id="{1A3965E4-FAF7-F54E-862F-4C8870E511EF}"/>
              </a:ext>
            </a:extLst>
          </p:cNvPr>
          <p:cNvSpPr>
            <a:spLocks noGrp="1"/>
          </p:cNvSpPr>
          <p:nvPr>
            <p:ph type="title"/>
          </p:nvPr>
        </p:nvSpPr>
        <p:spPr>
          <a:xfrm>
            <a:off x="756409" y="508888"/>
            <a:ext cx="10399773" cy="1181805"/>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71952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A5710CC-8F1B-0042-904C-0AD61E9318CA}"/>
              </a:ext>
            </a:extLst>
          </p:cNvPr>
          <p:cNvSpPr>
            <a:spLocks noGrp="1"/>
          </p:cNvSpPr>
          <p:nvPr>
            <p:ph type="ftr" sz="quarter" idx="10"/>
          </p:nvPr>
        </p:nvSpPr>
        <p:spPr>
          <a:xfrm>
            <a:off x="757428" y="6419088"/>
            <a:ext cx="4291584" cy="192024"/>
          </a:xfrm>
        </p:spPr>
        <p:txBody>
          <a:bodyPr/>
          <a:lstStyle/>
          <a:p>
            <a:pPr algn="l"/>
            <a:r>
              <a:rPr lang="en-US" dirty="0"/>
              <a:t>2023 Employee Experience Survey</a:t>
            </a:r>
          </a:p>
        </p:txBody>
      </p:sp>
    </p:spTree>
    <p:extLst>
      <p:ext uri="{BB962C8B-B14F-4D97-AF65-F5344CB8AC3E}">
        <p14:creationId xmlns:p14="http://schemas.microsoft.com/office/powerpoint/2010/main" val="55725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mpki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58C16BC-D113-8541-98A8-2FA18F6A6144}"/>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8" name="Text Placeholder 2">
            <a:extLst>
              <a:ext uri="{FF2B5EF4-FFF2-40B4-BE49-F238E27FC236}">
                <a16:creationId xmlns:a16="http://schemas.microsoft.com/office/drawing/2014/main" id="{F6302A62-13C8-5E40-BC36-D6E5EE325B96}"/>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293878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Title - No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3600" b="1" i="0" cap="all" spc="200" baseline="0">
                <a:solidFill>
                  <a:schemeClr val="accent1"/>
                </a:solidFill>
                <a:latin typeface="Calibri" panose="020F0502020204030204" pitchFamily="34" charset="0"/>
              </a:defRPr>
            </a:lvl1pPr>
          </a:lstStyle>
          <a:p>
            <a:pPr lvl="0"/>
            <a:r>
              <a:rPr lang="en-US" dirty="0"/>
              <a:t>16 x 9 Widescreen example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bg2"/>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bg2"/>
                </a:solidFill>
                <a:latin typeface="Calibri" panose="020F0502020204030204" pitchFamily="34" charset="0"/>
              </a:defRPr>
            </a:lvl1pPr>
          </a:lstStyle>
          <a:p>
            <a:pPr lvl="0"/>
            <a:r>
              <a:rPr lang="en-US" dirty="0"/>
              <a:t>Date</a:t>
            </a:r>
          </a:p>
        </p:txBody>
      </p:sp>
      <p:sp>
        <p:nvSpPr>
          <p:cNvPr id="3" name="Text Placeholder 2">
            <a:extLst>
              <a:ext uri="{FF2B5EF4-FFF2-40B4-BE49-F238E27FC236}">
                <a16:creationId xmlns:a16="http://schemas.microsoft.com/office/drawing/2014/main" id="{3184B9A4-6F9E-1C45-BB76-E0B58BB52535}"/>
              </a:ext>
            </a:extLst>
          </p:cNvPr>
          <p:cNvSpPr>
            <a:spLocks noGrp="1"/>
          </p:cNvSpPr>
          <p:nvPr>
            <p:ph type="body" sz="quarter" idx="13"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2764452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rigol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93AE0A-601B-454C-907B-3E09CCE28090}"/>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3" name="Text Placeholder 2">
            <a:extLst>
              <a:ext uri="{FF2B5EF4-FFF2-40B4-BE49-F238E27FC236}">
                <a16:creationId xmlns:a16="http://schemas.microsoft.com/office/drawing/2014/main" id="{338D5913-FA7D-B14E-9FF6-F1705B59800B}"/>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65157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E1BAF-1AF2-7743-87FD-F7D15D4FB492}"/>
              </a:ext>
            </a:extLst>
          </p:cNvPr>
          <p:cNvSpPr txBox="1"/>
          <p:nvPr userDrawn="1"/>
        </p:nvSpPr>
        <p:spPr>
          <a:xfrm>
            <a:off x="294293" y="2861246"/>
            <a:ext cx="7882759" cy="1015663"/>
          </a:xfrm>
          <a:prstGeom prst="rect">
            <a:avLst/>
          </a:prstGeom>
          <a:noFill/>
        </p:spPr>
        <p:txBody>
          <a:bodyPr wrap="square" rtlCol="0">
            <a:spAutoFit/>
          </a:bodyPr>
          <a:lstStyle/>
          <a:p>
            <a:pPr lvl="0" algn="ctr"/>
            <a:r>
              <a:rPr lang="en-US" sz="6000" b="1" i="0" baseline="0" dirty="0">
                <a:solidFill>
                  <a:schemeClr val="tx1"/>
                </a:solidFill>
                <a:latin typeface="Calibri" panose="020F0502020204030204" pitchFamily="34" charset="0"/>
              </a:rPr>
              <a:t>DIVIDER</a:t>
            </a:r>
            <a:r>
              <a:rPr lang="en-US" sz="6000" b="1" i="0" dirty="0">
                <a:solidFill>
                  <a:schemeClr val="tx1"/>
                </a:solidFill>
                <a:latin typeface="Calibri" panose="020F0502020204030204" pitchFamily="34" charset="0"/>
              </a:rPr>
              <a:t> OPTIONS</a:t>
            </a:r>
          </a:p>
        </p:txBody>
      </p:sp>
      <p:sp>
        <p:nvSpPr>
          <p:cNvPr id="4" name="Striped Right Arrow 3">
            <a:extLst>
              <a:ext uri="{FF2B5EF4-FFF2-40B4-BE49-F238E27FC236}">
                <a16:creationId xmlns:a16="http://schemas.microsoft.com/office/drawing/2014/main" id="{F215A2F4-F572-CC4B-BB9A-FCAF07A2C29A}"/>
              </a:ext>
            </a:extLst>
          </p:cNvPr>
          <p:cNvSpPr/>
          <p:nvPr userDrawn="1"/>
        </p:nvSpPr>
        <p:spPr>
          <a:xfrm>
            <a:off x="8177048" y="2341178"/>
            <a:ext cx="4014952" cy="2175642"/>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6291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C0DC3B-B946-8340-90FF-0AAE082D2F6E}"/>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10" name="Text Placeholder 9">
            <a:extLst>
              <a:ext uri="{FF2B5EF4-FFF2-40B4-BE49-F238E27FC236}">
                <a16:creationId xmlns:a16="http://schemas.microsoft.com/office/drawing/2014/main" id="{1B11588B-132A-0D44-B7C4-5A5572035712}"/>
              </a:ext>
            </a:extLst>
          </p:cNvPr>
          <p:cNvSpPr>
            <a:spLocks noGrp="1"/>
          </p:cNvSpPr>
          <p:nvPr>
            <p:ph type="body" sz="quarter" idx="12" hasCustomPrompt="1"/>
          </p:nvPr>
        </p:nvSpPr>
        <p:spPr>
          <a:xfrm>
            <a:off x="3267459" y="1431290"/>
            <a:ext cx="8271932" cy="2317750"/>
          </a:xfrm>
          <a:prstGeom prst="rect">
            <a:avLst/>
          </a:prstGeom>
        </p:spPr>
        <p:txBody>
          <a:bodyPr anchor="b"/>
          <a:lstStyle>
            <a:lvl1pPr marL="0" indent="0">
              <a:buNone/>
              <a:defRPr sz="4000" b="1" i="0" cap="all" spc="200" baseline="0">
                <a:solidFill>
                  <a:schemeClr val="accent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3547252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rigold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FD93AE0A-601B-454C-907B-3E09CCE28090}"/>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3" name="Text Placeholder 2">
            <a:extLst>
              <a:ext uri="{FF2B5EF4-FFF2-40B4-BE49-F238E27FC236}">
                <a16:creationId xmlns:a16="http://schemas.microsoft.com/office/drawing/2014/main" id="{338D5913-FA7D-B14E-9FF6-F1705B59800B}"/>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3885007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ky Blu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D6AC92-59F5-BB4B-A886-196B1E3F6C29}"/>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accent1"/>
                </a:solidFill>
                <a:latin typeface="Calibri" panose="020F0502020204030204" pitchFamily="34" charset="0"/>
              </a:defRPr>
            </a:lvl1pPr>
          </a:lstStyle>
          <a:p>
            <a:pPr lvl="0"/>
            <a:r>
              <a:rPr lang="en-US" dirty="0"/>
              <a:t>Optional Subhead here</a:t>
            </a:r>
          </a:p>
        </p:txBody>
      </p:sp>
      <p:sp>
        <p:nvSpPr>
          <p:cNvPr id="6" name="Text Placeholder 2">
            <a:extLst>
              <a:ext uri="{FF2B5EF4-FFF2-40B4-BE49-F238E27FC236}">
                <a16:creationId xmlns:a16="http://schemas.microsoft.com/office/drawing/2014/main" id="{594A422E-20D5-DF45-8D40-D2379067D123}"/>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391967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v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D6AC92-59F5-BB4B-A886-196B1E3F6C29}"/>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accent1"/>
                </a:solidFill>
                <a:latin typeface="Calibri" panose="020F0502020204030204" pitchFamily="34" charset="0"/>
              </a:defRPr>
            </a:lvl1pPr>
          </a:lstStyle>
          <a:p>
            <a:pPr lvl="0"/>
            <a:r>
              <a:rPr lang="en-US" dirty="0"/>
              <a:t>Optional Subhead here</a:t>
            </a:r>
          </a:p>
        </p:txBody>
      </p:sp>
      <p:sp>
        <p:nvSpPr>
          <p:cNvPr id="6" name="Text Placeholder 2">
            <a:extLst>
              <a:ext uri="{FF2B5EF4-FFF2-40B4-BE49-F238E27FC236}">
                <a16:creationId xmlns:a16="http://schemas.microsoft.com/office/drawing/2014/main" id="{594A422E-20D5-DF45-8D40-D2379067D123}"/>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478686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mpki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58C16BC-D113-8541-98A8-2FA18F6A6144}"/>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8" name="Text Placeholder 2">
            <a:extLst>
              <a:ext uri="{FF2B5EF4-FFF2-40B4-BE49-F238E27FC236}">
                <a16:creationId xmlns:a16="http://schemas.microsoft.com/office/drawing/2014/main" id="{F6302A62-13C8-5E40-BC36-D6E5EE325B96}"/>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3739110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leaf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A13C26-E85A-D140-AB87-80B9A8D26E12}"/>
              </a:ext>
            </a:extLst>
          </p:cNvPr>
          <p:cNvSpPr>
            <a:spLocks noGrp="1"/>
          </p:cNvSpPr>
          <p:nvPr>
            <p:ph type="body" sz="quarter" idx="11" hasCustomPrompt="1"/>
          </p:nvPr>
        </p:nvSpPr>
        <p:spPr>
          <a:xfrm>
            <a:off x="3267456" y="3749045"/>
            <a:ext cx="8271933" cy="968375"/>
          </a:xfrm>
          <a:prstGeom prst="rect">
            <a:avLst/>
          </a:prstGeom>
        </p:spPr>
        <p:txBody>
          <a:bodyPr/>
          <a:lstStyle>
            <a:lvl1pPr marL="0" indent="0">
              <a:buNone/>
              <a:defRPr sz="1400" b="1" i="0" cap="all" spc="200" baseline="0">
                <a:solidFill>
                  <a:schemeClr val="tx2"/>
                </a:solidFill>
                <a:latin typeface="Calibri" panose="020F0502020204030204" pitchFamily="34" charset="0"/>
              </a:defRPr>
            </a:lvl1pPr>
          </a:lstStyle>
          <a:p>
            <a:pPr lvl="0"/>
            <a:r>
              <a:rPr lang="en-US" dirty="0"/>
              <a:t>Optional Subhead here</a:t>
            </a:r>
          </a:p>
        </p:txBody>
      </p:sp>
      <p:sp>
        <p:nvSpPr>
          <p:cNvPr id="6" name="Text Placeholder 2">
            <a:extLst>
              <a:ext uri="{FF2B5EF4-FFF2-40B4-BE49-F238E27FC236}">
                <a16:creationId xmlns:a16="http://schemas.microsoft.com/office/drawing/2014/main" id="{A09EDA34-32CF-9F49-85D6-5A7D7492745D}"/>
              </a:ext>
            </a:extLst>
          </p:cNvPr>
          <p:cNvSpPr>
            <a:spLocks noGrp="1"/>
          </p:cNvSpPr>
          <p:nvPr>
            <p:ph type="body" sz="quarter" idx="12" hasCustomPrompt="1"/>
          </p:nvPr>
        </p:nvSpPr>
        <p:spPr>
          <a:xfrm>
            <a:off x="3267456" y="1607320"/>
            <a:ext cx="8271933" cy="2120900"/>
          </a:xfrm>
          <a:prstGeom prst="rect">
            <a:avLst/>
          </a:prstGeom>
        </p:spPr>
        <p:txBody>
          <a:bodyPr anchor="b"/>
          <a:lstStyle>
            <a:lvl1pPr marL="0" indent="0">
              <a:buNone/>
              <a:defRPr sz="4000" b="1" i="0" cap="all" spc="200" baseline="0">
                <a:solidFill>
                  <a:schemeClr val="bg2"/>
                </a:solidFill>
                <a:latin typeface="Calibri" panose="020F0502020204030204" pitchFamily="34" charset="0"/>
              </a:defRPr>
            </a:lvl1pPr>
          </a:lstStyle>
          <a:p>
            <a:pPr lvl="0"/>
            <a:r>
              <a:rPr lang="en-US" dirty="0"/>
              <a:t>Add divider Title</a:t>
            </a:r>
          </a:p>
        </p:txBody>
      </p:sp>
    </p:spTree>
    <p:extLst>
      <p:ext uri="{BB962C8B-B14F-4D97-AF65-F5344CB8AC3E}">
        <p14:creationId xmlns:p14="http://schemas.microsoft.com/office/powerpoint/2010/main" val="2415539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Object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0C2096-36A8-EB4A-ABB5-5DAAFF686BC1}"/>
              </a:ext>
            </a:extLst>
          </p:cNvPr>
          <p:cNvSpPr>
            <a:spLocks noGrp="1"/>
          </p:cNvSpPr>
          <p:nvPr>
            <p:ph sz="quarter" idx="10" hasCustomPrompt="1"/>
          </p:nvPr>
        </p:nvSpPr>
        <p:spPr>
          <a:xfrm>
            <a:off x="781816" y="1801368"/>
            <a:ext cx="10399775" cy="4224528"/>
          </a:xfrm>
          <a:prstGeom prst="rect">
            <a:avLst/>
          </a:prstGeom>
        </p:spPr>
        <p:txBody>
          <a:bodyPr/>
          <a:lstStyle>
            <a:lvl1pPr marL="0" indent="0">
              <a:buNone/>
              <a:defRPr sz="1800"/>
            </a:lvl1pPr>
          </a:lstStyle>
          <a:p>
            <a:pPr lvl="0"/>
            <a:r>
              <a:rPr lang="en-US" dirty="0"/>
              <a:t>Click to add object or body – no bullets</a:t>
            </a:r>
          </a:p>
        </p:txBody>
      </p:sp>
      <p:sp>
        <p:nvSpPr>
          <p:cNvPr id="4" name="Footer Placeholder 3">
            <a:extLst>
              <a:ext uri="{FF2B5EF4-FFF2-40B4-BE49-F238E27FC236}">
                <a16:creationId xmlns:a16="http://schemas.microsoft.com/office/drawing/2014/main" id="{095FCC28-F4F9-A946-8277-290B47A19615}"/>
              </a:ext>
            </a:extLst>
          </p:cNvPr>
          <p:cNvSpPr>
            <a:spLocks noGrp="1"/>
          </p:cNvSpPr>
          <p:nvPr>
            <p:ph type="ftr" sz="quarter" idx="11"/>
          </p:nvPr>
        </p:nvSpPr>
        <p:spPr>
          <a:xfrm>
            <a:off x="781813" y="6419088"/>
            <a:ext cx="4291584" cy="192024"/>
          </a:xfrm>
        </p:spPr>
        <p:txBody>
          <a:bodyPr/>
          <a:lstStyle/>
          <a:p>
            <a:pPr algn="l"/>
            <a:r>
              <a:rPr lang="en-US" dirty="0"/>
              <a:t>2023 Employee Experience Survey</a:t>
            </a:r>
          </a:p>
        </p:txBody>
      </p:sp>
      <p:sp>
        <p:nvSpPr>
          <p:cNvPr id="5" name="Title 4">
            <a:extLst>
              <a:ext uri="{FF2B5EF4-FFF2-40B4-BE49-F238E27FC236}">
                <a16:creationId xmlns:a16="http://schemas.microsoft.com/office/drawing/2014/main" id="{1A3965E4-FAF7-F54E-862F-4C8870E511EF}"/>
              </a:ext>
            </a:extLst>
          </p:cNvPr>
          <p:cNvSpPr>
            <a:spLocks noGrp="1"/>
          </p:cNvSpPr>
          <p:nvPr>
            <p:ph type="title"/>
          </p:nvPr>
        </p:nvSpPr>
        <p:spPr>
          <a:xfrm>
            <a:off x="781813" y="508888"/>
            <a:ext cx="10399773" cy="1181805"/>
          </a:xfrm>
          <a:prstGeom prst="rect">
            <a:avLst/>
          </a:prstGeom>
        </p:spPr>
        <p:txBody>
          <a:bodyPr anchor="b"/>
          <a:lstStyle>
            <a:lvl1pPr>
              <a:defRPr sz="3200" b="1" i="0" baseline="0">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1906048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736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itle - Horiz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3600" b="1" i="0" cap="all" spc="200" baseline="0">
                <a:solidFill>
                  <a:srgbClr val="D5A845"/>
                </a:solidFill>
                <a:latin typeface="Calibri" panose="020F0502020204030204" pitchFamily="34" charset="0"/>
              </a:defRPr>
            </a:lvl1pPr>
          </a:lstStyle>
          <a:p>
            <a:pPr lvl="0"/>
            <a:r>
              <a:rPr lang="en-US" dirty="0"/>
              <a:t>ADD TITLE HERE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bg2"/>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bg2"/>
                </a:solidFill>
                <a:latin typeface="Calibri" panose="020F0502020204030204" pitchFamily="34" charset="0"/>
              </a:defRPr>
            </a:lvl1pPr>
          </a:lstStyle>
          <a:p>
            <a:pPr lvl="0"/>
            <a:r>
              <a:rPr lang="en-US" dirty="0"/>
              <a:t>Date</a:t>
            </a:r>
          </a:p>
        </p:txBody>
      </p:sp>
      <p:pic>
        <p:nvPicPr>
          <p:cNvPr id="3" name="Picture 2">
            <a:extLst>
              <a:ext uri="{FF2B5EF4-FFF2-40B4-BE49-F238E27FC236}">
                <a16:creationId xmlns:a16="http://schemas.microsoft.com/office/drawing/2014/main" id="{916C9A45-71FB-A84A-B778-9963C83B73F5}"/>
              </a:ext>
            </a:extLst>
          </p:cNvPr>
          <p:cNvPicPr>
            <a:picLocks noChangeAspect="1"/>
          </p:cNvPicPr>
          <p:nvPr userDrawn="1"/>
        </p:nvPicPr>
        <p:blipFill>
          <a:blip r:embed="rId2"/>
          <a:stretch>
            <a:fillRect/>
          </a:stretch>
        </p:blipFill>
        <p:spPr>
          <a:xfrm>
            <a:off x="7400544" y="301752"/>
            <a:ext cx="508000" cy="139700"/>
          </a:xfrm>
          <a:prstGeom prst="rect">
            <a:avLst/>
          </a:prstGeom>
        </p:spPr>
      </p:pic>
      <p:sp>
        <p:nvSpPr>
          <p:cNvPr id="5" name="Text Placeholder 4">
            <a:extLst>
              <a:ext uri="{FF2B5EF4-FFF2-40B4-BE49-F238E27FC236}">
                <a16:creationId xmlns:a16="http://schemas.microsoft.com/office/drawing/2014/main" id="{1F707004-E938-1040-9D5F-1B97B513DFA0}"/>
              </a:ext>
            </a:extLst>
          </p:cNvPr>
          <p:cNvSpPr>
            <a:spLocks noGrp="1"/>
          </p:cNvSpPr>
          <p:nvPr>
            <p:ph type="body" sz="quarter" idx="13" hasCustomPrompt="1"/>
          </p:nvPr>
        </p:nvSpPr>
        <p:spPr>
          <a:xfrm>
            <a:off x="7912607" y="274320"/>
            <a:ext cx="3645408" cy="192024"/>
          </a:xfrm>
          <a:prstGeom prst="rect">
            <a:avLst/>
          </a:prstGeom>
        </p:spPr>
        <p:txBody>
          <a:bodyPr anchor="ctr" anchorCtr="0"/>
          <a:lstStyle>
            <a:lvl1pPr marL="0" indent="0">
              <a:buNone/>
              <a:defRPr sz="1050" b="1" i="0" cap="all" baseline="0">
                <a:solidFill>
                  <a:schemeClr val="bg1"/>
                </a:solidFill>
                <a:latin typeface="Calibri" panose="020F0502020204030204" pitchFamily="34" charset="0"/>
              </a:defRPr>
            </a:lvl1pPr>
          </a:lstStyle>
          <a:p>
            <a:pPr lvl="0"/>
            <a:r>
              <a:rPr lang="en-US" dirty="0"/>
              <a:t>Faculty / Department / Office</a:t>
            </a:r>
          </a:p>
        </p:txBody>
      </p:sp>
      <p:sp>
        <p:nvSpPr>
          <p:cNvPr id="12" name="Text Placeholder 2">
            <a:extLst>
              <a:ext uri="{FF2B5EF4-FFF2-40B4-BE49-F238E27FC236}">
                <a16:creationId xmlns:a16="http://schemas.microsoft.com/office/drawing/2014/main" id="{81C31B1B-3D77-3345-80F1-A9F7F84F5CA9}"/>
              </a:ext>
            </a:extLst>
          </p:cNvPr>
          <p:cNvSpPr>
            <a:spLocks noGrp="1"/>
          </p:cNvSpPr>
          <p:nvPr>
            <p:ph type="body" sz="quarter" idx="14"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16664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itle - Vert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3600" b="1" i="0" cap="all" spc="200" baseline="0">
                <a:solidFill>
                  <a:schemeClr val="accent1"/>
                </a:solidFill>
                <a:latin typeface="Calibri" panose="020F0502020204030204" pitchFamily="34" charset="0"/>
              </a:defRPr>
            </a:lvl1pPr>
          </a:lstStyle>
          <a:p>
            <a:pPr lvl="0"/>
            <a:r>
              <a:rPr lang="en-US" dirty="0"/>
              <a:t>ADD TITLE HERE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bg2"/>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bg2"/>
                </a:solidFill>
                <a:latin typeface="Calibri" panose="020F0502020204030204" pitchFamily="34" charset="0"/>
              </a:defRPr>
            </a:lvl1pPr>
          </a:lstStyle>
          <a:p>
            <a:pPr lvl="0"/>
            <a:r>
              <a:rPr lang="en-US" dirty="0"/>
              <a:t>Date</a:t>
            </a:r>
          </a:p>
        </p:txBody>
      </p:sp>
      <p:pic>
        <p:nvPicPr>
          <p:cNvPr id="21" name="Picture 20">
            <a:extLst>
              <a:ext uri="{FF2B5EF4-FFF2-40B4-BE49-F238E27FC236}">
                <a16:creationId xmlns:a16="http://schemas.microsoft.com/office/drawing/2014/main" id="{45E727CF-EEAE-B04E-967B-C7C73F47D339}"/>
              </a:ext>
            </a:extLst>
          </p:cNvPr>
          <p:cNvPicPr>
            <a:picLocks noChangeAspect="1"/>
          </p:cNvPicPr>
          <p:nvPr userDrawn="1"/>
        </p:nvPicPr>
        <p:blipFill>
          <a:blip r:embed="rId2"/>
          <a:stretch>
            <a:fillRect/>
          </a:stretch>
        </p:blipFill>
        <p:spPr>
          <a:xfrm>
            <a:off x="9527025" y="435065"/>
            <a:ext cx="186267" cy="139700"/>
          </a:xfrm>
          <a:prstGeom prst="rect">
            <a:avLst/>
          </a:prstGeom>
        </p:spPr>
      </p:pic>
      <p:pic>
        <p:nvPicPr>
          <p:cNvPr id="22" name="Picture 21">
            <a:extLst>
              <a:ext uri="{FF2B5EF4-FFF2-40B4-BE49-F238E27FC236}">
                <a16:creationId xmlns:a16="http://schemas.microsoft.com/office/drawing/2014/main" id="{AE2F993E-6719-9B46-AD7B-D0A8483130AB}"/>
              </a:ext>
            </a:extLst>
          </p:cNvPr>
          <p:cNvPicPr>
            <a:picLocks noChangeAspect="1"/>
          </p:cNvPicPr>
          <p:nvPr userDrawn="1"/>
        </p:nvPicPr>
        <p:blipFill>
          <a:blip r:embed="rId3"/>
          <a:stretch>
            <a:fillRect/>
          </a:stretch>
        </p:blipFill>
        <p:spPr>
          <a:xfrm>
            <a:off x="9534097" y="1079080"/>
            <a:ext cx="186267" cy="139700"/>
          </a:xfrm>
          <a:prstGeom prst="rect">
            <a:avLst/>
          </a:prstGeom>
        </p:spPr>
      </p:pic>
      <p:cxnSp>
        <p:nvCxnSpPr>
          <p:cNvPr id="23" name="Straight Connector 22">
            <a:extLst>
              <a:ext uri="{FF2B5EF4-FFF2-40B4-BE49-F238E27FC236}">
                <a16:creationId xmlns:a16="http://schemas.microsoft.com/office/drawing/2014/main" id="{AF4FA135-19D5-3E4B-8807-DF6813DD1DB8}"/>
              </a:ext>
            </a:extLst>
          </p:cNvPr>
          <p:cNvCxnSpPr/>
          <p:nvPr userDrawn="1"/>
        </p:nvCxnSpPr>
        <p:spPr>
          <a:xfrm>
            <a:off x="9837685" y="651423"/>
            <a:ext cx="1306755" cy="0"/>
          </a:xfrm>
          <a:prstGeom prst="line">
            <a:avLst/>
          </a:prstGeom>
          <a:noFill/>
          <a:ln w="6350" cap="flat" cmpd="sng" algn="ctr">
            <a:solidFill>
              <a:srgbClr val="B1CD49">
                <a:lumMod val="50000"/>
              </a:srgbClr>
            </a:solidFill>
            <a:prstDash val="solid"/>
            <a:miter lim="800000"/>
          </a:ln>
          <a:effectLst/>
        </p:spPr>
      </p:cxnSp>
      <p:cxnSp>
        <p:nvCxnSpPr>
          <p:cNvPr id="24" name="Straight Connector 23">
            <a:extLst>
              <a:ext uri="{FF2B5EF4-FFF2-40B4-BE49-F238E27FC236}">
                <a16:creationId xmlns:a16="http://schemas.microsoft.com/office/drawing/2014/main" id="{B099ACA2-B8C4-274F-A9DD-2E8E2F21DC7B}"/>
              </a:ext>
            </a:extLst>
          </p:cNvPr>
          <p:cNvCxnSpPr/>
          <p:nvPr userDrawn="1"/>
        </p:nvCxnSpPr>
        <p:spPr>
          <a:xfrm>
            <a:off x="9837685" y="982125"/>
            <a:ext cx="1306755" cy="0"/>
          </a:xfrm>
          <a:prstGeom prst="line">
            <a:avLst/>
          </a:prstGeom>
          <a:noFill/>
          <a:ln w="6350" cap="flat" cmpd="sng" algn="ctr">
            <a:solidFill>
              <a:srgbClr val="B1CD49">
                <a:lumMod val="50000"/>
              </a:srgbClr>
            </a:solidFill>
            <a:prstDash val="solid"/>
            <a:miter lim="800000"/>
          </a:ln>
          <a:effectLst/>
        </p:spPr>
      </p:cxnSp>
      <p:pic>
        <p:nvPicPr>
          <p:cNvPr id="25" name="Picture 24">
            <a:extLst>
              <a:ext uri="{FF2B5EF4-FFF2-40B4-BE49-F238E27FC236}">
                <a16:creationId xmlns:a16="http://schemas.microsoft.com/office/drawing/2014/main" id="{E5C5EAE2-201C-5942-9CF1-C09BD72588C5}"/>
              </a:ext>
            </a:extLst>
          </p:cNvPr>
          <p:cNvPicPr>
            <a:picLocks noChangeAspect="1"/>
          </p:cNvPicPr>
          <p:nvPr userDrawn="1"/>
        </p:nvPicPr>
        <p:blipFill>
          <a:blip r:embed="rId4"/>
          <a:stretch>
            <a:fillRect/>
          </a:stretch>
        </p:blipFill>
        <p:spPr>
          <a:xfrm>
            <a:off x="9527025" y="746837"/>
            <a:ext cx="186267" cy="139700"/>
          </a:xfrm>
          <a:prstGeom prst="rect">
            <a:avLst/>
          </a:prstGeom>
        </p:spPr>
      </p:pic>
      <p:sp>
        <p:nvSpPr>
          <p:cNvPr id="3" name="Text Placeholder 2">
            <a:extLst>
              <a:ext uri="{FF2B5EF4-FFF2-40B4-BE49-F238E27FC236}">
                <a16:creationId xmlns:a16="http://schemas.microsoft.com/office/drawing/2014/main" id="{280B9975-857D-5547-8BDD-EAADB9FEAE87}"/>
              </a:ext>
            </a:extLst>
          </p:cNvPr>
          <p:cNvSpPr>
            <a:spLocks noGrp="1"/>
          </p:cNvSpPr>
          <p:nvPr>
            <p:ph type="body" sz="quarter" idx="14" hasCustomPrompt="1"/>
          </p:nvPr>
        </p:nvSpPr>
        <p:spPr>
          <a:xfrm>
            <a:off x="9837683" y="417938"/>
            <a:ext cx="1816608" cy="168496"/>
          </a:xfrm>
          <a:prstGeom prst="rect">
            <a:avLst/>
          </a:prstGeom>
        </p:spPr>
        <p:txBody>
          <a:bodyPr anchor="ctr"/>
          <a:lstStyle>
            <a:lvl1pPr marL="0" indent="0">
              <a:buNone/>
              <a:defRPr sz="900" b="1" i="0" cap="all" baseline="0">
                <a:solidFill>
                  <a:schemeClr val="bg1"/>
                </a:solidFill>
                <a:latin typeface="Calibri" panose="020F0502020204030204" pitchFamily="34" charset="0"/>
              </a:defRPr>
            </a:lvl1pPr>
          </a:lstStyle>
          <a:p>
            <a:pPr lvl="0"/>
            <a:r>
              <a:rPr lang="en-US" dirty="0"/>
              <a:t>Faculty</a:t>
            </a:r>
          </a:p>
        </p:txBody>
      </p:sp>
      <p:sp>
        <p:nvSpPr>
          <p:cNvPr id="26" name="Text Placeholder 2">
            <a:extLst>
              <a:ext uri="{FF2B5EF4-FFF2-40B4-BE49-F238E27FC236}">
                <a16:creationId xmlns:a16="http://schemas.microsoft.com/office/drawing/2014/main" id="{909D250A-B25E-6649-AB4C-180B3A4EA149}"/>
              </a:ext>
            </a:extLst>
          </p:cNvPr>
          <p:cNvSpPr>
            <a:spLocks noGrp="1"/>
          </p:cNvSpPr>
          <p:nvPr>
            <p:ph type="body" sz="quarter" idx="15" hasCustomPrompt="1"/>
          </p:nvPr>
        </p:nvSpPr>
        <p:spPr>
          <a:xfrm>
            <a:off x="9837683" y="733363"/>
            <a:ext cx="1816608" cy="168496"/>
          </a:xfrm>
          <a:prstGeom prst="rect">
            <a:avLst/>
          </a:prstGeom>
        </p:spPr>
        <p:txBody>
          <a:bodyPr anchor="ctr"/>
          <a:lstStyle>
            <a:lvl1pPr marL="0" indent="0">
              <a:buNone/>
              <a:defRPr sz="900" b="1" i="0" cap="all" baseline="0">
                <a:solidFill>
                  <a:schemeClr val="bg1"/>
                </a:solidFill>
                <a:latin typeface="Calibri" panose="020F0502020204030204" pitchFamily="34" charset="0"/>
              </a:defRPr>
            </a:lvl1pPr>
          </a:lstStyle>
          <a:p>
            <a:pPr lvl="0"/>
            <a:r>
              <a:rPr lang="en-US" dirty="0"/>
              <a:t>Department</a:t>
            </a:r>
          </a:p>
        </p:txBody>
      </p:sp>
      <p:sp>
        <p:nvSpPr>
          <p:cNvPr id="27" name="Text Placeholder 2">
            <a:extLst>
              <a:ext uri="{FF2B5EF4-FFF2-40B4-BE49-F238E27FC236}">
                <a16:creationId xmlns:a16="http://schemas.microsoft.com/office/drawing/2014/main" id="{C960B9C6-8EB9-E744-A6A0-4B52C30B9438}"/>
              </a:ext>
            </a:extLst>
          </p:cNvPr>
          <p:cNvSpPr>
            <a:spLocks noGrp="1"/>
          </p:cNvSpPr>
          <p:nvPr>
            <p:ph type="body" sz="quarter" idx="16" hasCustomPrompt="1"/>
          </p:nvPr>
        </p:nvSpPr>
        <p:spPr>
          <a:xfrm>
            <a:off x="9837683" y="1058690"/>
            <a:ext cx="1816608" cy="168496"/>
          </a:xfrm>
          <a:prstGeom prst="rect">
            <a:avLst/>
          </a:prstGeom>
        </p:spPr>
        <p:txBody>
          <a:bodyPr anchor="ctr"/>
          <a:lstStyle>
            <a:lvl1pPr marL="0" indent="0">
              <a:buNone/>
              <a:defRPr sz="900" b="1" i="0" cap="all" baseline="0">
                <a:solidFill>
                  <a:schemeClr val="bg1"/>
                </a:solidFill>
                <a:latin typeface="Calibri" panose="020F0502020204030204" pitchFamily="34" charset="0"/>
              </a:defRPr>
            </a:lvl1pPr>
          </a:lstStyle>
          <a:p>
            <a:pPr lvl="0"/>
            <a:r>
              <a:rPr lang="en-US" dirty="0"/>
              <a:t>Partner</a:t>
            </a:r>
          </a:p>
        </p:txBody>
      </p:sp>
      <p:sp>
        <p:nvSpPr>
          <p:cNvPr id="28" name="Text Placeholder 2">
            <a:extLst>
              <a:ext uri="{FF2B5EF4-FFF2-40B4-BE49-F238E27FC236}">
                <a16:creationId xmlns:a16="http://schemas.microsoft.com/office/drawing/2014/main" id="{C1E648F5-D2C9-8B44-8B4B-CB813E4477F1}"/>
              </a:ext>
            </a:extLst>
          </p:cNvPr>
          <p:cNvSpPr>
            <a:spLocks noGrp="1"/>
          </p:cNvSpPr>
          <p:nvPr>
            <p:ph type="body" sz="quarter" idx="13"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1122146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C7B14-5E1D-F04C-8AF0-EDAC6411A91C}"/>
              </a:ext>
            </a:extLst>
          </p:cNvPr>
          <p:cNvSpPr txBox="1"/>
          <p:nvPr userDrawn="1"/>
        </p:nvSpPr>
        <p:spPr>
          <a:xfrm>
            <a:off x="0" y="2341178"/>
            <a:ext cx="8860221" cy="1938992"/>
          </a:xfrm>
          <a:prstGeom prst="rect">
            <a:avLst/>
          </a:prstGeom>
          <a:noFill/>
        </p:spPr>
        <p:txBody>
          <a:bodyPr wrap="square" rtlCol="0">
            <a:spAutoFit/>
          </a:bodyPr>
          <a:lstStyle/>
          <a:p>
            <a:pPr lvl="0" algn="ctr"/>
            <a:r>
              <a:rPr lang="en-US" sz="6000" b="1" i="0" baseline="0" dirty="0">
                <a:solidFill>
                  <a:srgbClr val="DCA83C"/>
                </a:solidFill>
                <a:latin typeface="Calibri" panose="020F0502020204030204" pitchFamily="34" charset="0"/>
              </a:rPr>
              <a:t>LIGHT COVER </a:t>
            </a:r>
          </a:p>
          <a:p>
            <a:pPr lvl="0" algn="ctr"/>
            <a:r>
              <a:rPr lang="en-US" sz="6000" b="1" i="0" baseline="0" dirty="0">
                <a:solidFill>
                  <a:srgbClr val="DCA83C"/>
                </a:solidFill>
                <a:latin typeface="Calibri" panose="020F0502020204030204" pitchFamily="34" charset="0"/>
              </a:rPr>
              <a:t>OPTIONS  (FULL)</a:t>
            </a:r>
          </a:p>
        </p:txBody>
      </p:sp>
      <p:sp>
        <p:nvSpPr>
          <p:cNvPr id="3" name="Striped Right Arrow 2">
            <a:extLst>
              <a:ext uri="{FF2B5EF4-FFF2-40B4-BE49-F238E27FC236}">
                <a16:creationId xmlns:a16="http://schemas.microsoft.com/office/drawing/2014/main" id="{A7497156-42C9-D441-B25E-BCCBB30CEE63}"/>
              </a:ext>
            </a:extLst>
          </p:cNvPr>
          <p:cNvSpPr/>
          <p:nvPr userDrawn="1"/>
        </p:nvSpPr>
        <p:spPr>
          <a:xfrm>
            <a:off x="8177048" y="2341178"/>
            <a:ext cx="4014952" cy="21756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DCA83C"/>
              </a:solidFill>
            </a:endParaRPr>
          </a:p>
        </p:txBody>
      </p:sp>
    </p:spTree>
    <p:extLst>
      <p:ext uri="{BB962C8B-B14F-4D97-AF65-F5344CB8AC3E}">
        <p14:creationId xmlns:p14="http://schemas.microsoft.com/office/powerpoint/2010/main" val="492291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 No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4000" b="1" i="0" cap="all" spc="200" baseline="0">
                <a:solidFill>
                  <a:schemeClr val="tx1"/>
                </a:solidFill>
                <a:latin typeface="Calibri" panose="020F0502020204030204" pitchFamily="34" charset="0"/>
              </a:defRPr>
            </a:lvl1pPr>
          </a:lstStyle>
          <a:p>
            <a:pPr lvl="0"/>
            <a:r>
              <a:rPr lang="en-US" dirty="0"/>
              <a:t>ADD TITLE HERE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accent4"/>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accent4"/>
                </a:solidFill>
                <a:latin typeface="Calibri" panose="020F0502020204030204" pitchFamily="34" charset="0"/>
              </a:defRPr>
            </a:lvl1pPr>
          </a:lstStyle>
          <a:p>
            <a:pPr lvl="0"/>
            <a:r>
              <a:rPr lang="en-US" dirty="0"/>
              <a:t>Date</a:t>
            </a:r>
          </a:p>
        </p:txBody>
      </p:sp>
      <p:sp>
        <p:nvSpPr>
          <p:cNvPr id="3" name="Text Placeholder 2">
            <a:extLst>
              <a:ext uri="{FF2B5EF4-FFF2-40B4-BE49-F238E27FC236}">
                <a16:creationId xmlns:a16="http://schemas.microsoft.com/office/drawing/2014/main" id="{3184B9A4-6F9E-1C45-BB76-E0B58BB52535}"/>
              </a:ext>
            </a:extLst>
          </p:cNvPr>
          <p:cNvSpPr>
            <a:spLocks noGrp="1"/>
          </p:cNvSpPr>
          <p:nvPr>
            <p:ph type="body" sz="quarter" idx="13"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309147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Title - Horiz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4000" b="1" i="0" cap="all" spc="200" baseline="0">
                <a:solidFill>
                  <a:schemeClr val="tx1"/>
                </a:solidFill>
                <a:latin typeface="Calibri" panose="020F0502020204030204" pitchFamily="34" charset="0"/>
              </a:defRPr>
            </a:lvl1pPr>
          </a:lstStyle>
          <a:p>
            <a:pPr lvl="0"/>
            <a:r>
              <a:rPr lang="en-US" dirty="0"/>
              <a:t>ADD TITLE HERE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accent4"/>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accent4"/>
                </a:solidFill>
                <a:latin typeface="Calibri" panose="020F0502020204030204" pitchFamily="34" charset="0"/>
              </a:defRPr>
            </a:lvl1pPr>
          </a:lstStyle>
          <a:p>
            <a:pPr lvl="0"/>
            <a:r>
              <a:rPr lang="en-US" dirty="0"/>
              <a:t>Date</a:t>
            </a:r>
          </a:p>
        </p:txBody>
      </p:sp>
      <p:pic>
        <p:nvPicPr>
          <p:cNvPr id="3" name="Picture 2">
            <a:extLst>
              <a:ext uri="{FF2B5EF4-FFF2-40B4-BE49-F238E27FC236}">
                <a16:creationId xmlns:a16="http://schemas.microsoft.com/office/drawing/2014/main" id="{916C9A45-71FB-A84A-B778-9963C83B73F5}"/>
              </a:ext>
            </a:extLst>
          </p:cNvPr>
          <p:cNvPicPr>
            <a:picLocks noChangeAspect="1"/>
          </p:cNvPicPr>
          <p:nvPr userDrawn="1"/>
        </p:nvPicPr>
        <p:blipFill>
          <a:blip r:embed="rId2"/>
          <a:stretch>
            <a:fillRect/>
          </a:stretch>
        </p:blipFill>
        <p:spPr>
          <a:xfrm>
            <a:off x="7400544" y="301752"/>
            <a:ext cx="381000" cy="139700"/>
          </a:xfrm>
          <a:prstGeom prst="rect">
            <a:avLst/>
          </a:prstGeom>
        </p:spPr>
      </p:pic>
      <p:sp>
        <p:nvSpPr>
          <p:cNvPr id="5" name="Text Placeholder 4">
            <a:extLst>
              <a:ext uri="{FF2B5EF4-FFF2-40B4-BE49-F238E27FC236}">
                <a16:creationId xmlns:a16="http://schemas.microsoft.com/office/drawing/2014/main" id="{1F707004-E938-1040-9D5F-1B97B513DFA0}"/>
              </a:ext>
            </a:extLst>
          </p:cNvPr>
          <p:cNvSpPr>
            <a:spLocks noGrp="1"/>
          </p:cNvSpPr>
          <p:nvPr>
            <p:ph type="body" sz="quarter" idx="13" hasCustomPrompt="1"/>
          </p:nvPr>
        </p:nvSpPr>
        <p:spPr>
          <a:xfrm>
            <a:off x="7912607" y="274320"/>
            <a:ext cx="3645408" cy="192024"/>
          </a:xfrm>
          <a:prstGeom prst="rect">
            <a:avLst/>
          </a:prstGeom>
        </p:spPr>
        <p:txBody>
          <a:bodyPr anchor="ctr" anchorCtr="0"/>
          <a:lstStyle>
            <a:lvl1pPr marL="0" indent="0">
              <a:buNone/>
              <a:defRPr sz="1050" b="1" i="0" cap="all" baseline="0">
                <a:solidFill>
                  <a:schemeClr val="bg1">
                    <a:lumMod val="75000"/>
                  </a:schemeClr>
                </a:solidFill>
                <a:latin typeface="Calibri" panose="020F0502020204030204" pitchFamily="34" charset="0"/>
              </a:defRPr>
            </a:lvl1pPr>
          </a:lstStyle>
          <a:p>
            <a:pPr lvl="0"/>
            <a:r>
              <a:rPr lang="en-US" dirty="0"/>
              <a:t>Faculty / Department / Office</a:t>
            </a:r>
          </a:p>
        </p:txBody>
      </p:sp>
      <p:sp>
        <p:nvSpPr>
          <p:cNvPr id="12" name="Text Placeholder 2">
            <a:extLst>
              <a:ext uri="{FF2B5EF4-FFF2-40B4-BE49-F238E27FC236}">
                <a16:creationId xmlns:a16="http://schemas.microsoft.com/office/drawing/2014/main" id="{81C31B1B-3D77-3345-80F1-A9F7F84F5CA9}"/>
              </a:ext>
            </a:extLst>
          </p:cNvPr>
          <p:cNvSpPr>
            <a:spLocks noGrp="1"/>
          </p:cNvSpPr>
          <p:nvPr>
            <p:ph type="body" sz="quarter" idx="14"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209699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Title - Vert Dept">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C1135799-4731-6C46-AC3B-28577BFB0001}"/>
              </a:ext>
            </a:extLst>
          </p:cNvPr>
          <p:cNvSpPr>
            <a:spLocks noGrp="1"/>
          </p:cNvSpPr>
          <p:nvPr>
            <p:ph type="body" sz="quarter" idx="10" hasCustomPrompt="1"/>
          </p:nvPr>
        </p:nvSpPr>
        <p:spPr>
          <a:xfrm>
            <a:off x="3266021" y="2374905"/>
            <a:ext cx="7893049" cy="1370013"/>
          </a:xfrm>
          <a:prstGeom prst="rect">
            <a:avLst/>
          </a:prstGeom>
        </p:spPr>
        <p:txBody>
          <a:bodyPr anchor="b"/>
          <a:lstStyle>
            <a:lvl1pPr marL="0" indent="0">
              <a:buFontTx/>
              <a:buNone/>
              <a:defRPr sz="4000" b="1" i="0" cap="all" spc="200" baseline="0">
                <a:solidFill>
                  <a:schemeClr val="tx1"/>
                </a:solidFill>
                <a:latin typeface="Calibri" panose="020F0502020204030204" pitchFamily="34" charset="0"/>
              </a:defRPr>
            </a:lvl1pPr>
          </a:lstStyle>
          <a:p>
            <a:pPr lvl="0"/>
            <a:r>
              <a:rPr lang="en-US" dirty="0"/>
              <a:t>ADD TITLE HERE</a:t>
            </a:r>
          </a:p>
        </p:txBody>
      </p:sp>
      <p:sp>
        <p:nvSpPr>
          <p:cNvPr id="9" name="Text Placeholder 9">
            <a:extLst>
              <a:ext uri="{FF2B5EF4-FFF2-40B4-BE49-F238E27FC236}">
                <a16:creationId xmlns:a16="http://schemas.microsoft.com/office/drawing/2014/main" id="{A6F6076F-333F-7F4E-963A-6274C372E804}"/>
              </a:ext>
            </a:extLst>
          </p:cNvPr>
          <p:cNvSpPr>
            <a:spLocks noGrp="1"/>
          </p:cNvSpPr>
          <p:nvPr>
            <p:ph type="body" sz="quarter" idx="11" hasCustomPrompt="1"/>
          </p:nvPr>
        </p:nvSpPr>
        <p:spPr>
          <a:xfrm>
            <a:off x="3266021" y="5019680"/>
            <a:ext cx="7893049" cy="287821"/>
          </a:xfrm>
          <a:prstGeom prst="rect">
            <a:avLst/>
          </a:prstGeom>
        </p:spPr>
        <p:txBody>
          <a:bodyPr/>
          <a:lstStyle>
            <a:lvl1pPr marL="0" indent="0">
              <a:buFontTx/>
              <a:buNone/>
              <a:defRPr sz="1400" b="1" i="0">
                <a:solidFill>
                  <a:schemeClr val="accent4"/>
                </a:solidFill>
                <a:latin typeface="Calibri" panose="020F0502020204030204" pitchFamily="34" charset="0"/>
              </a:defRPr>
            </a:lvl1pPr>
          </a:lstStyle>
          <a:p>
            <a:pPr lvl="0"/>
            <a:r>
              <a:rPr lang="en-US" dirty="0"/>
              <a:t>Presenter’s Name</a:t>
            </a:r>
          </a:p>
        </p:txBody>
      </p:sp>
      <p:sp>
        <p:nvSpPr>
          <p:cNvPr id="10" name="Text Placeholder 9">
            <a:extLst>
              <a:ext uri="{FF2B5EF4-FFF2-40B4-BE49-F238E27FC236}">
                <a16:creationId xmlns:a16="http://schemas.microsoft.com/office/drawing/2014/main" id="{0F711862-E8E1-E147-A552-01650F874E2D}"/>
              </a:ext>
            </a:extLst>
          </p:cNvPr>
          <p:cNvSpPr>
            <a:spLocks noGrp="1"/>
          </p:cNvSpPr>
          <p:nvPr>
            <p:ph type="body" sz="quarter" idx="12" hasCustomPrompt="1"/>
          </p:nvPr>
        </p:nvSpPr>
        <p:spPr>
          <a:xfrm>
            <a:off x="3265405" y="5355451"/>
            <a:ext cx="7893049" cy="287821"/>
          </a:xfrm>
          <a:prstGeom prst="rect">
            <a:avLst/>
          </a:prstGeom>
        </p:spPr>
        <p:txBody>
          <a:bodyPr/>
          <a:lstStyle>
            <a:lvl1pPr marL="0" indent="0">
              <a:buFontTx/>
              <a:buNone/>
              <a:defRPr sz="1200" b="1" i="0">
                <a:solidFill>
                  <a:schemeClr val="accent4"/>
                </a:solidFill>
                <a:latin typeface="Calibri" panose="020F0502020204030204" pitchFamily="34" charset="0"/>
              </a:defRPr>
            </a:lvl1pPr>
          </a:lstStyle>
          <a:p>
            <a:pPr lvl="0"/>
            <a:r>
              <a:rPr lang="en-US" dirty="0"/>
              <a:t>Date</a:t>
            </a:r>
          </a:p>
        </p:txBody>
      </p:sp>
      <p:pic>
        <p:nvPicPr>
          <p:cNvPr id="21" name="Picture 20">
            <a:extLst>
              <a:ext uri="{FF2B5EF4-FFF2-40B4-BE49-F238E27FC236}">
                <a16:creationId xmlns:a16="http://schemas.microsoft.com/office/drawing/2014/main" id="{45E727CF-EEAE-B04E-967B-C7C73F47D339}"/>
              </a:ext>
            </a:extLst>
          </p:cNvPr>
          <p:cNvPicPr>
            <a:picLocks noChangeAspect="1"/>
          </p:cNvPicPr>
          <p:nvPr userDrawn="1"/>
        </p:nvPicPr>
        <p:blipFill>
          <a:blip r:embed="rId2"/>
          <a:stretch>
            <a:fillRect/>
          </a:stretch>
        </p:blipFill>
        <p:spPr>
          <a:xfrm>
            <a:off x="9527025" y="435065"/>
            <a:ext cx="139700" cy="139700"/>
          </a:xfrm>
          <a:prstGeom prst="rect">
            <a:avLst/>
          </a:prstGeom>
        </p:spPr>
      </p:pic>
      <p:pic>
        <p:nvPicPr>
          <p:cNvPr id="22" name="Picture 21">
            <a:extLst>
              <a:ext uri="{FF2B5EF4-FFF2-40B4-BE49-F238E27FC236}">
                <a16:creationId xmlns:a16="http://schemas.microsoft.com/office/drawing/2014/main" id="{AE2F993E-6719-9B46-AD7B-D0A8483130AB}"/>
              </a:ext>
            </a:extLst>
          </p:cNvPr>
          <p:cNvPicPr>
            <a:picLocks noChangeAspect="1"/>
          </p:cNvPicPr>
          <p:nvPr userDrawn="1"/>
        </p:nvPicPr>
        <p:blipFill>
          <a:blip r:embed="rId3"/>
          <a:stretch>
            <a:fillRect/>
          </a:stretch>
        </p:blipFill>
        <p:spPr>
          <a:xfrm>
            <a:off x="9534097" y="1079080"/>
            <a:ext cx="139700" cy="139700"/>
          </a:xfrm>
          <a:prstGeom prst="rect">
            <a:avLst/>
          </a:prstGeom>
        </p:spPr>
      </p:pic>
      <p:cxnSp>
        <p:nvCxnSpPr>
          <p:cNvPr id="23" name="Straight Connector 22">
            <a:extLst>
              <a:ext uri="{FF2B5EF4-FFF2-40B4-BE49-F238E27FC236}">
                <a16:creationId xmlns:a16="http://schemas.microsoft.com/office/drawing/2014/main" id="{AF4FA135-19D5-3E4B-8807-DF6813DD1DB8}"/>
              </a:ext>
            </a:extLst>
          </p:cNvPr>
          <p:cNvCxnSpPr/>
          <p:nvPr userDrawn="1"/>
        </p:nvCxnSpPr>
        <p:spPr>
          <a:xfrm>
            <a:off x="9837685" y="651423"/>
            <a:ext cx="1306755" cy="0"/>
          </a:xfrm>
          <a:prstGeom prst="line">
            <a:avLst/>
          </a:prstGeom>
          <a:noFill/>
          <a:ln w="6350" cap="flat" cmpd="sng" algn="ctr">
            <a:solidFill>
              <a:srgbClr val="B1CD49">
                <a:lumMod val="50000"/>
              </a:srgbClr>
            </a:solidFill>
            <a:prstDash val="solid"/>
            <a:miter lim="800000"/>
          </a:ln>
          <a:effectLst/>
        </p:spPr>
      </p:cxnSp>
      <p:cxnSp>
        <p:nvCxnSpPr>
          <p:cNvPr id="24" name="Straight Connector 23">
            <a:extLst>
              <a:ext uri="{FF2B5EF4-FFF2-40B4-BE49-F238E27FC236}">
                <a16:creationId xmlns:a16="http://schemas.microsoft.com/office/drawing/2014/main" id="{B099ACA2-B8C4-274F-A9DD-2E8E2F21DC7B}"/>
              </a:ext>
            </a:extLst>
          </p:cNvPr>
          <p:cNvCxnSpPr/>
          <p:nvPr userDrawn="1"/>
        </p:nvCxnSpPr>
        <p:spPr>
          <a:xfrm>
            <a:off x="9837685" y="982125"/>
            <a:ext cx="1306755" cy="0"/>
          </a:xfrm>
          <a:prstGeom prst="line">
            <a:avLst/>
          </a:prstGeom>
          <a:noFill/>
          <a:ln w="6350" cap="flat" cmpd="sng" algn="ctr">
            <a:solidFill>
              <a:srgbClr val="B1CD49">
                <a:lumMod val="50000"/>
              </a:srgbClr>
            </a:solidFill>
            <a:prstDash val="solid"/>
            <a:miter lim="800000"/>
          </a:ln>
          <a:effectLst/>
        </p:spPr>
      </p:cxnSp>
      <p:pic>
        <p:nvPicPr>
          <p:cNvPr id="25" name="Picture 24">
            <a:extLst>
              <a:ext uri="{FF2B5EF4-FFF2-40B4-BE49-F238E27FC236}">
                <a16:creationId xmlns:a16="http://schemas.microsoft.com/office/drawing/2014/main" id="{E5C5EAE2-201C-5942-9CF1-C09BD72588C5}"/>
              </a:ext>
            </a:extLst>
          </p:cNvPr>
          <p:cNvPicPr>
            <a:picLocks noChangeAspect="1"/>
          </p:cNvPicPr>
          <p:nvPr userDrawn="1"/>
        </p:nvPicPr>
        <p:blipFill>
          <a:blip r:embed="rId4"/>
          <a:stretch>
            <a:fillRect/>
          </a:stretch>
        </p:blipFill>
        <p:spPr>
          <a:xfrm>
            <a:off x="9527025" y="746837"/>
            <a:ext cx="139700" cy="139700"/>
          </a:xfrm>
          <a:prstGeom prst="rect">
            <a:avLst/>
          </a:prstGeom>
        </p:spPr>
      </p:pic>
      <p:sp>
        <p:nvSpPr>
          <p:cNvPr id="3" name="Text Placeholder 2">
            <a:extLst>
              <a:ext uri="{FF2B5EF4-FFF2-40B4-BE49-F238E27FC236}">
                <a16:creationId xmlns:a16="http://schemas.microsoft.com/office/drawing/2014/main" id="{280B9975-857D-5547-8BDD-EAADB9FEAE87}"/>
              </a:ext>
            </a:extLst>
          </p:cNvPr>
          <p:cNvSpPr>
            <a:spLocks noGrp="1"/>
          </p:cNvSpPr>
          <p:nvPr>
            <p:ph type="body" sz="quarter" idx="14" hasCustomPrompt="1"/>
          </p:nvPr>
        </p:nvSpPr>
        <p:spPr>
          <a:xfrm>
            <a:off x="9837683" y="417938"/>
            <a:ext cx="1816608" cy="168496"/>
          </a:xfrm>
          <a:prstGeom prst="rect">
            <a:avLst/>
          </a:prstGeom>
        </p:spPr>
        <p:txBody>
          <a:bodyPr anchor="ctr"/>
          <a:lstStyle>
            <a:lvl1pPr marL="0" indent="0">
              <a:buNone/>
              <a:defRPr sz="900" b="1" i="0" cap="all" baseline="0">
                <a:solidFill>
                  <a:schemeClr val="bg1">
                    <a:lumMod val="75000"/>
                  </a:schemeClr>
                </a:solidFill>
                <a:latin typeface="Calibri" panose="020F0502020204030204" pitchFamily="34" charset="0"/>
              </a:defRPr>
            </a:lvl1pPr>
          </a:lstStyle>
          <a:p>
            <a:pPr lvl="0"/>
            <a:r>
              <a:rPr lang="en-US" dirty="0"/>
              <a:t>Faculty</a:t>
            </a:r>
          </a:p>
        </p:txBody>
      </p:sp>
      <p:sp>
        <p:nvSpPr>
          <p:cNvPr id="26" name="Text Placeholder 2">
            <a:extLst>
              <a:ext uri="{FF2B5EF4-FFF2-40B4-BE49-F238E27FC236}">
                <a16:creationId xmlns:a16="http://schemas.microsoft.com/office/drawing/2014/main" id="{909D250A-B25E-6649-AB4C-180B3A4EA149}"/>
              </a:ext>
            </a:extLst>
          </p:cNvPr>
          <p:cNvSpPr>
            <a:spLocks noGrp="1"/>
          </p:cNvSpPr>
          <p:nvPr>
            <p:ph type="body" sz="quarter" idx="15" hasCustomPrompt="1"/>
          </p:nvPr>
        </p:nvSpPr>
        <p:spPr>
          <a:xfrm>
            <a:off x="9837683" y="733363"/>
            <a:ext cx="1816608" cy="168496"/>
          </a:xfrm>
          <a:prstGeom prst="rect">
            <a:avLst/>
          </a:prstGeom>
        </p:spPr>
        <p:txBody>
          <a:bodyPr anchor="ctr"/>
          <a:lstStyle>
            <a:lvl1pPr marL="0" indent="0">
              <a:buNone/>
              <a:defRPr sz="900" b="1" i="0" cap="all" baseline="0">
                <a:solidFill>
                  <a:schemeClr val="bg1">
                    <a:lumMod val="75000"/>
                  </a:schemeClr>
                </a:solidFill>
                <a:latin typeface="Calibri" panose="020F0502020204030204" pitchFamily="34" charset="0"/>
              </a:defRPr>
            </a:lvl1pPr>
          </a:lstStyle>
          <a:p>
            <a:pPr lvl="0"/>
            <a:r>
              <a:rPr lang="en-US" dirty="0"/>
              <a:t>Department</a:t>
            </a:r>
          </a:p>
        </p:txBody>
      </p:sp>
      <p:sp>
        <p:nvSpPr>
          <p:cNvPr id="27" name="Text Placeholder 2">
            <a:extLst>
              <a:ext uri="{FF2B5EF4-FFF2-40B4-BE49-F238E27FC236}">
                <a16:creationId xmlns:a16="http://schemas.microsoft.com/office/drawing/2014/main" id="{C960B9C6-8EB9-E744-A6A0-4B52C30B9438}"/>
              </a:ext>
            </a:extLst>
          </p:cNvPr>
          <p:cNvSpPr>
            <a:spLocks noGrp="1"/>
          </p:cNvSpPr>
          <p:nvPr>
            <p:ph type="body" sz="quarter" idx="16" hasCustomPrompt="1"/>
          </p:nvPr>
        </p:nvSpPr>
        <p:spPr>
          <a:xfrm>
            <a:off x="9837683" y="1058690"/>
            <a:ext cx="1816608" cy="168496"/>
          </a:xfrm>
          <a:prstGeom prst="rect">
            <a:avLst/>
          </a:prstGeom>
        </p:spPr>
        <p:txBody>
          <a:bodyPr anchor="ctr"/>
          <a:lstStyle>
            <a:lvl1pPr marL="0" indent="0">
              <a:buNone/>
              <a:defRPr sz="900" b="1" i="0" cap="all" baseline="0">
                <a:solidFill>
                  <a:schemeClr val="bg1">
                    <a:lumMod val="75000"/>
                  </a:schemeClr>
                </a:solidFill>
                <a:latin typeface="Calibri" panose="020F0502020204030204" pitchFamily="34" charset="0"/>
              </a:defRPr>
            </a:lvl1pPr>
          </a:lstStyle>
          <a:p>
            <a:pPr lvl="0"/>
            <a:r>
              <a:rPr lang="en-US" dirty="0"/>
              <a:t>Partner</a:t>
            </a:r>
          </a:p>
        </p:txBody>
      </p:sp>
      <p:sp>
        <p:nvSpPr>
          <p:cNvPr id="28" name="Text Placeholder 2">
            <a:extLst>
              <a:ext uri="{FF2B5EF4-FFF2-40B4-BE49-F238E27FC236}">
                <a16:creationId xmlns:a16="http://schemas.microsoft.com/office/drawing/2014/main" id="{C1E648F5-D2C9-8B44-8B4B-CB813E4477F1}"/>
              </a:ext>
            </a:extLst>
          </p:cNvPr>
          <p:cNvSpPr>
            <a:spLocks noGrp="1"/>
          </p:cNvSpPr>
          <p:nvPr>
            <p:ph type="body" sz="quarter" idx="13" hasCustomPrompt="1"/>
          </p:nvPr>
        </p:nvSpPr>
        <p:spPr>
          <a:xfrm>
            <a:off x="3266021" y="3744913"/>
            <a:ext cx="7893049" cy="819150"/>
          </a:xfrm>
          <a:prstGeom prst="rect">
            <a:avLst/>
          </a:prstGeom>
        </p:spPr>
        <p:txBody>
          <a:bodyPr/>
          <a:lstStyle>
            <a:lvl1pPr marL="0" indent="0">
              <a:buNone/>
              <a:defRPr sz="1400" b="1" i="0" cap="all" spc="200" baseline="0">
                <a:solidFill>
                  <a:schemeClr val="accent4"/>
                </a:solidFill>
                <a:latin typeface="Calibri" panose="020F0502020204030204" pitchFamily="34" charset="0"/>
              </a:defRPr>
            </a:lvl1pPr>
          </a:lstStyle>
          <a:p>
            <a:pPr lvl="0"/>
            <a:r>
              <a:rPr lang="en-US" dirty="0"/>
              <a:t>Optional Subtitle here</a:t>
            </a:r>
          </a:p>
        </p:txBody>
      </p:sp>
    </p:spTree>
    <p:extLst>
      <p:ext uri="{BB962C8B-B14F-4D97-AF65-F5344CB8AC3E}">
        <p14:creationId xmlns:p14="http://schemas.microsoft.com/office/powerpoint/2010/main" val="285042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B52E1AB2-79A2-B645-ADA2-CB83F6F88934}"/>
              </a:ext>
            </a:extLst>
          </p:cNvPr>
          <p:cNvSpPr txBox="1">
            <a:spLocks/>
          </p:cNvSpPr>
          <p:nvPr userDrawn="1"/>
        </p:nvSpPr>
        <p:spPr>
          <a:xfrm>
            <a:off x="7032909" y="6415908"/>
            <a:ext cx="4296065" cy="190376"/>
          </a:xfrm>
          <a:prstGeom prst="rect">
            <a:avLst/>
          </a:prstGeom>
          <a:effectLst/>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800" b="1" i="0" spc="200" dirty="0">
                <a:solidFill>
                  <a:schemeClr val="bg1">
                    <a:lumMod val="75000"/>
                  </a:schemeClr>
                </a:solidFill>
                <a:latin typeface="Calibri" panose="020F0502020204030204" pitchFamily="34" charset="0"/>
              </a:rPr>
              <a:t>UNIVERSITY AS IT’S MEANT TO BE</a:t>
            </a:r>
          </a:p>
        </p:txBody>
      </p:sp>
      <p:sp>
        <p:nvSpPr>
          <p:cNvPr id="9" name="TextBox 8">
            <a:extLst>
              <a:ext uri="{FF2B5EF4-FFF2-40B4-BE49-F238E27FC236}">
                <a16:creationId xmlns:a16="http://schemas.microsoft.com/office/drawing/2014/main" id="{102BBCFF-A5E0-C24F-9A32-473467030E48}"/>
              </a:ext>
            </a:extLst>
          </p:cNvPr>
          <p:cNvSpPr txBox="1"/>
          <p:nvPr userDrawn="1"/>
        </p:nvSpPr>
        <p:spPr>
          <a:xfrm>
            <a:off x="294293" y="2921167"/>
            <a:ext cx="7882759" cy="1015663"/>
          </a:xfrm>
          <a:prstGeom prst="rect">
            <a:avLst/>
          </a:prstGeom>
          <a:noFill/>
        </p:spPr>
        <p:txBody>
          <a:bodyPr wrap="square" rtlCol="0">
            <a:spAutoFit/>
          </a:bodyPr>
          <a:lstStyle/>
          <a:p>
            <a:pPr lvl="0" algn="ctr"/>
            <a:r>
              <a:rPr lang="en-US" sz="6000" b="1" i="0" baseline="0" dirty="0">
                <a:solidFill>
                  <a:schemeClr val="tx1"/>
                </a:solidFill>
                <a:latin typeface="Calibri" panose="020F0502020204030204" pitchFamily="34" charset="0"/>
              </a:rPr>
              <a:t>INSIDE PAGE LAYOUTS</a:t>
            </a:r>
          </a:p>
        </p:txBody>
      </p:sp>
      <p:sp>
        <p:nvSpPr>
          <p:cNvPr id="15" name="Striped Right Arrow 14">
            <a:extLst>
              <a:ext uri="{FF2B5EF4-FFF2-40B4-BE49-F238E27FC236}">
                <a16:creationId xmlns:a16="http://schemas.microsoft.com/office/drawing/2014/main" id="{7D043B80-F8DB-0A4D-8755-BF356AFCB4AB}"/>
              </a:ext>
            </a:extLst>
          </p:cNvPr>
          <p:cNvSpPr/>
          <p:nvPr userDrawn="1"/>
        </p:nvSpPr>
        <p:spPr>
          <a:xfrm>
            <a:off x="8177048" y="2341178"/>
            <a:ext cx="4014952" cy="2175642"/>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04179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0.jpg"/><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356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61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6F2B48-DF03-FC43-A052-4C7D8CC4B740}"/>
              </a:ext>
            </a:extLst>
          </p:cNvPr>
          <p:cNvSpPr>
            <a:spLocks noGrp="1"/>
          </p:cNvSpPr>
          <p:nvPr>
            <p:ph type="ftr" sz="quarter" idx="3"/>
          </p:nvPr>
        </p:nvSpPr>
        <p:spPr>
          <a:xfrm>
            <a:off x="1024128" y="6419088"/>
            <a:ext cx="4291584" cy="192024"/>
          </a:xfrm>
          <a:prstGeom prst="rect">
            <a:avLst/>
          </a:prstGeom>
        </p:spPr>
        <p:txBody>
          <a:bodyPr vert="horz" lIns="91440" tIns="45720" rIns="91440" bIns="45720" rtlCol="0" anchor="b"/>
          <a:lstStyle>
            <a:lvl1pPr algn="ctr">
              <a:defRPr sz="800" b="1" i="0" cap="all" spc="200" baseline="0">
                <a:solidFill>
                  <a:schemeClr val="tx1"/>
                </a:solidFill>
                <a:latin typeface="Calibri" panose="020F0502020204030204" pitchFamily="34" charset="0"/>
              </a:defRPr>
            </a:lvl1pPr>
          </a:lstStyle>
          <a:p>
            <a:pPr algn="l"/>
            <a:r>
              <a:rPr lang="en-US" dirty="0"/>
              <a:t>2023 Employee Experience Survey</a:t>
            </a:r>
          </a:p>
        </p:txBody>
      </p:sp>
      <p:sp>
        <p:nvSpPr>
          <p:cNvPr id="5" name="Subtitle 2">
            <a:extLst>
              <a:ext uri="{FF2B5EF4-FFF2-40B4-BE49-F238E27FC236}">
                <a16:creationId xmlns:a16="http://schemas.microsoft.com/office/drawing/2014/main" id="{3B3BD6AE-0456-5443-A1E0-E44118FF8A2F}"/>
              </a:ext>
            </a:extLst>
          </p:cNvPr>
          <p:cNvSpPr txBox="1">
            <a:spLocks/>
          </p:cNvSpPr>
          <p:nvPr userDrawn="1"/>
        </p:nvSpPr>
        <p:spPr>
          <a:xfrm>
            <a:off x="7032909" y="6415908"/>
            <a:ext cx="4296065" cy="190376"/>
          </a:xfrm>
          <a:prstGeom prst="rect">
            <a:avLst/>
          </a:prstGeom>
          <a:effectLst/>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en-US" sz="800" b="1" i="0" spc="200" dirty="0">
                <a:solidFill>
                  <a:schemeClr val="bg1">
                    <a:lumMod val="75000"/>
                  </a:schemeClr>
                </a:solidFill>
                <a:latin typeface="Calibri" panose="020F0502020204030204" pitchFamily="34" charset="0"/>
              </a:rPr>
              <a:t>UNIVERSITY AS IT’S MEANT TO BE</a:t>
            </a:r>
          </a:p>
        </p:txBody>
      </p:sp>
    </p:spTree>
    <p:extLst>
      <p:ext uri="{BB962C8B-B14F-4D97-AF65-F5344CB8AC3E}">
        <p14:creationId xmlns:p14="http://schemas.microsoft.com/office/powerpoint/2010/main" val="2463542210"/>
      </p:ext>
    </p:extLst>
  </p:cSld>
  <p:clrMap bg1="lt1" tx1="dk1" bg2="lt2" tx2="dk2" accent1="accent1" accent2="accent2" accent3="accent3" accent4="accent4" accent5="accent5" accent6="accent6" hlink="hlink" folHlink="folHlink"/>
  <p:sldLayoutIdLst>
    <p:sldLayoutId id="2147483679" r:id="rId1"/>
    <p:sldLayoutId id="2147483683" r:id="rId2"/>
    <p:sldLayoutId id="2147483684" r:id="rId3"/>
    <p:sldLayoutId id="2147483680" r:id="rId4"/>
    <p:sldLayoutId id="2147483685" r:id="rId5"/>
    <p:sldLayoutId id="2147483686" r:id="rId6"/>
    <p:sldLayoutId id="2147483687" r:id="rId7"/>
    <p:sldLayoutId id="2147483682" r:id="rId8"/>
    <p:sldLayoutId id="2147483729" r:id="rId9"/>
    <p:sldLayoutId id="2147483725" r:id="rId10"/>
    <p:sldLayoutId id="2147483737" r:id="rId11"/>
    <p:sldLayoutId id="2147483738"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757389"/>
      </p:ext>
    </p:extLst>
  </p:cSld>
  <p:clrMap bg1="lt1" tx1="dk1" bg2="lt2" tx2="dk2" accent1="accent1" accent2="accent2" accent3="accent3" accent4="accent4" accent5="accent5" accent6="accent6" hlink="hlink" folHlink="folHlink"/>
  <p:sldLayoutIdLst>
    <p:sldLayoutId id="2147483724" r:id="rId1"/>
    <p:sldLayoutId id="2147483697" r:id="rId2"/>
    <p:sldLayoutId id="2147483698" r:id="rId3"/>
    <p:sldLayoutId id="2147483699" r:id="rId4"/>
    <p:sldLayoutId id="2147483728" r:id="rId5"/>
    <p:sldLayoutId id="2147483700" r:id="rId6"/>
    <p:sldLayoutId id="2147483701" r:id="rId7"/>
    <p:sldLayoutId id="2147483736"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932"/>
      </p:ext>
    </p:extLst>
  </p:cSld>
  <p:clrMap bg1="lt1" tx1="dk1" bg2="lt2" tx2="dk2" accent1="accent1" accent2="accent2" accent3="accent3" accent4="accent4" accent5="accent5" accent6="accent6" hlink="hlink" folHlink="folHlink"/>
  <p:sldLayoutIdLst>
    <p:sldLayoutId id="2147483727"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creativecommons.org/licenses/by/3.0/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8849F-67BA-187B-54CA-F39BBA4B6AF1}"/>
              </a:ext>
            </a:extLst>
          </p:cNvPr>
          <p:cNvSpPr>
            <a:spLocks noGrp="1"/>
          </p:cNvSpPr>
          <p:nvPr>
            <p:ph type="body" sz="quarter" idx="10"/>
          </p:nvPr>
        </p:nvSpPr>
        <p:spPr/>
        <p:txBody>
          <a:bodyPr/>
          <a:lstStyle/>
          <a:p>
            <a:r>
              <a:rPr lang="en-GB" dirty="0"/>
              <a:t>Meet </a:t>
            </a:r>
            <a:r>
              <a:rPr lang="en-GB" dirty="0" err="1"/>
              <a:t>Flex@X</a:t>
            </a:r>
            <a:r>
              <a:rPr lang="en-GB" dirty="0"/>
              <a:t>!</a:t>
            </a:r>
          </a:p>
        </p:txBody>
      </p:sp>
      <p:sp>
        <p:nvSpPr>
          <p:cNvPr id="3" name="Text Placeholder 2">
            <a:extLst>
              <a:ext uri="{FF2B5EF4-FFF2-40B4-BE49-F238E27FC236}">
                <a16:creationId xmlns:a16="http://schemas.microsoft.com/office/drawing/2014/main" id="{7DBB2791-24FC-472A-D002-B5B269EBCB5A}"/>
              </a:ext>
            </a:extLst>
          </p:cNvPr>
          <p:cNvSpPr>
            <a:spLocks noGrp="1"/>
          </p:cNvSpPr>
          <p:nvPr>
            <p:ph type="body" sz="quarter" idx="11"/>
          </p:nvPr>
        </p:nvSpPr>
        <p:spPr/>
        <p:txBody>
          <a:bodyPr/>
          <a:lstStyle/>
          <a:p>
            <a:endParaRPr lang="en-CA" dirty="0"/>
          </a:p>
        </p:txBody>
      </p:sp>
      <p:sp>
        <p:nvSpPr>
          <p:cNvPr id="6" name="Text Placeholder 5">
            <a:extLst>
              <a:ext uri="{FF2B5EF4-FFF2-40B4-BE49-F238E27FC236}">
                <a16:creationId xmlns:a16="http://schemas.microsoft.com/office/drawing/2014/main" id="{1D084ABD-6AC7-68A1-AFC8-494EF0FB2E3E}"/>
              </a:ext>
            </a:extLst>
          </p:cNvPr>
          <p:cNvSpPr>
            <a:spLocks noGrp="1"/>
          </p:cNvSpPr>
          <p:nvPr>
            <p:ph type="body" sz="quarter" idx="12"/>
          </p:nvPr>
        </p:nvSpPr>
        <p:spPr/>
        <p:txBody>
          <a:bodyPr/>
          <a:lstStyle/>
          <a:p>
            <a:endParaRPr lang="en-CA" dirty="0"/>
          </a:p>
        </p:txBody>
      </p:sp>
      <p:sp>
        <p:nvSpPr>
          <p:cNvPr id="5" name="Text Placeholder 4">
            <a:extLst>
              <a:ext uri="{FF2B5EF4-FFF2-40B4-BE49-F238E27FC236}">
                <a16:creationId xmlns:a16="http://schemas.microsoft.com/office/drawing/2014/main" id="{D12B30E9-F7BD-D2A5-8CB7-573C2646A493}"/>
              </a:ext>
            </a:extLst>
          </p:cNvPr>
          <p:cNvSpPr>
            <a:spLocks noGrp="1"/>
          </p:cNvSpPr>
          <p:nvPr>
            <p:ph type="body" sz="quarter" idx="13"/>
          </p:nvPr>
        </p:nvSpPr>
        <p:spPr/>
        <p:txBody>
          <a:bodyPr/>
          <a:lstStyle/>
          <a:p>
            <a:r>
              <a:rPr lang="en-GB" dirty="0"/>
              <a:t>People and Culture</a:t>
            </a:r>
            <a:endParaRPr lang="en-CA" dirty="0"/>
          </a:p>
        </p:txBody>
      </p:sp>
      <p:sp>
        <p:nvSpPr>
          <p:cNvPr id="7" name="Text Placeholder 6">
            <a:extLst>
              <a:ext uri="{FF2B5EF4-FFF2-40B4-BE49-F238E27FC236}">
                <a16:creationId xmlns:a16="http://schemas.microsoft.com/office/drawing/2014/main" id="{9219078D-5F7E-FAC3-D84F-ADDE99F2205F}"/>
              </a:ext>
            </a:extLst>
          </p:cNvPr>
          <p:cNvSpPr>
            <a:spLocks noGrp="1"/>
          </p:cNvSpPr>
          <p:nvPr>
            <p:ph type="body" sz="quarter" idx="14"/>
          </p:nvPr>
        </p:nvSpPr>
        <p:spPr/>
        <p:txBody>
          <a:bodyPr/>
          <a:lstStyle/>
          <a:p>
            <a:r>
              <a:rPr lang="en-US" dirty="0">
                <a:solidFill>
                  <a:schemeClr val="bg1"/>
                </a:solidFill>
              </a:rPr>
              <a:t>Introduction to </a:t>
            </a:r>
            <a:r>
              <a:rPr lang="en-US" dirty="0" err="1">
                <a:solidFill>
                  <a:schemeClr val="bg1"/>
                </a:solidFill>
              </a:rPr>
              <a:t>Flex@X</a:t>
            </a:r>
            <a:r>
              <a:rPr lang="en-US" dirty="0">
                <a:solidFill>
                  <a:schemeClr val="bg1"/>
                </a:solidFill>
              </a:rPr>
              <a:t> and the Flexible Work </a:t>
            </a:r>
            <a:r>
              <a:rPr lang="en-US" dirty="0" err="1">
                <a:solidFill>
                  <a:schemeClr val="bg1"/>
                </a:solidFill>
              </a:rPr>
              <a:t>PolicY</a:t>
            </a:r>
            <a:endParaRPr lang="en-CA" dirty="0">
              <a:solidFill>
                <a:schemeClr val="bg1"/>
              </a:solidFill>
            </a:endParaRPr>
          </a:p>
        </p:txBody>
      </p:sp>
    </p:spTree>
    <p:extLst>
      <p:ext uri="{BB962C8B-B14F-4D97-AF65-F5344CB8AC3E}">
        <p14:creationId xmlns:p14="http://schemas.microsoft.com/office/powerpoint/2010/main" val="100532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Flex Time (Modified Schedule) Arrangements</a:t>
            </a:r>
            <a:endParaRPr lang="en-CA" dirty="0"/>
          </a:p>
        </p:txBody>
      </p:sp>
      <p:sp>
        <p:nvSpPr>
          <p:cNvPr id="7" name="Content Placeholder 1">
            <a:extLst>
              <a:ext uri="{FF2B5EF4-FFF2-40B4-BE49-F238E27FC236}">
                <a16:creationId xmlns:a16="http://schemas.microsoft.com/office/drawing/2014/main" id="{249604F0-2C1E-871E-78BC-DFCD7F6DA6E2}"/>
              </a:ext>
            </a:extLst>
          </p:cNvPr>
          <p:cNvSpPr txBox="1">
            <a:spLocks/>
          </p:cNvSpPr>
          <p:nvPr/>
        </p:nvSpPr>
        <p:spPr>
          <a:xfrm>
            <a:off x="781813" y="1753514"/>
            <a:ext cx="9459468"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Example Flex Time (Modified Schedule) with Compressed Work Week</a:t>
            </a:r>
          </a:p>
        </p:txBody>
      </p:sp>
      <p:sp>
        <p:nvSpPr>
          <p:cNvPr id="9" name="Content Placeholder 1">
            <a:extLst>
              <a:ext uri="{FF2B5EF4-FFF2-40B4-BE49-F238E27FC236}">
                <a16:creationId xmlns:a16="http://schemas.microsoft.com/office/drawing/2014/main" id="{BF0108F1-21AC-E723-D1B2-DBC4CDCADF80}"/>
              </a:ext>
            </a:extLst>
          </p:cNvPr>
          <p:cNvSpPr txBox="1">
            <a:spLocks/>
          </p:cNvSpPr>
          <p:nvPr/>
        </p:nvSpPr>
        <p:spPr>
          <a:xfrm>
            <a:off x="4404360" y="2208865"/>
            <a:ext cx="1431036"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37.5 hours</a:t>
            </a:r>
          </a:p>
        </p:txBody>
      </p:sp>
      <p:graphicFrame>
        <p:nvGraphicFramePr>
          <p:cNvPr id="10" name="Table 9">
            <a:extLst>
              <a:ext uri="{FF2B5EF4-FFF2-40B4-BE49-F238E27FC236}">
                <a16:creationId xmlns:a16="http://schemas.microsoft.com/office/drawing/2014/main" id="{6D2C35C2-C971-6844-44D8-7C1195B75C95}"/>
              </a:ext>
            </a:extLst>
          </p:cNvPr>
          <p:cNvGraphicFramePr>
            <a:graphicFrameLocks noGrp="1"/>
          </p:cNvGraphicFramePr>
          <p:nvPr>
            <p:extLst>
              <p:ext uri="{D42A27DB-BD31-4B8C-83A1-F6EECF244321}">
                <p14:modId xmlns:p14="http://schemas.microsoft.com/office/powerpoint/2010/main" val="2719611256"/>
              </p:ext>
            </p:extLst>
          </p:nvPr>
        </p:nvGraphicFramePr>
        <p:xfrm>
          <a:off x="4487286" y="2547022"/>
          <a:ext cx="3542669" cy="1828800"/>
        </p:xfrm>
        <a:graphic>
          <a:graphicData uri="http://schemas.openxmlformats.org/drawingml/2006/table">
            <a:tbl>
              <a:tblPr firstRow="1" bandRow="1">
                <a:tableStyleId>{5C22544A-7EE6-4342-B048-85BDC9FD1C3A}</a:tableStyleId>
              </a:tblPr>
              <a:tblGrid>
                <a:gridCol w="1297120">
                  <a:extLst>
                    <a:ext uri="{9D8B030D-6E8A-4147-A177-3AD203B41FA5}">
                      <a16:colId xmlns:a16="http://schemas.microsoft.com/office/drawing/2014/main" val="2205707814"/>
                    </a:ext>
                  </a:extLst>
                </a:gridCol>
                <a:gridCol w="1184845">
                  <a:extLst>
                    <a:ext uri="{9D8B030D-6E8A-4147-A177-3AD203B41FA5}">
                      <a16:colId xmlns:a16="http://schemas.microsoft.com/office/drawing/2014/main" val="2202562058"/>
                    </a:ext>
                  </a:extLst>
                </a:gridCol>
                <a:gridCol w="1060704">
                  <a:extLst>
                    <a:ext uri="{9D8B030D-6E8A-4147-A177-3AD203B41FA5}">
                      <a16:colId xmlns:a16="http://schemas.microsoft.com/office/drawing/2014/main" val="1630360344"/>
                    </a:ext>
                  </a:extLst>
                </a:gridCol>
              </a:tblGrid>
              <a:tr h="230316">
                <a:tc>
                  <a:txBody>
                    <a:bodyPr/>
                    <a:lstStyle/>
                    <a:p>
                      <a:r>
                        <a:rPr lang="en-US" dirty="0"/>
                        <a:t>Day</a:t>
                      </a:r>
                      <a:endParaRPr lang="en-CA" dirty="0"/>
                    </a:p>
                  </a:txBody>
                  <a:tcPr/>
                </a:tc>
                <a:tc>
                  <a:txBody>
                    <a:bodyPr/>
                    <a:lstStyle/>
                    <a:p>
                      <a:r>
                        <a:rPr lang="en-US" dirty="0"/>
                        <a:t>Start Time</a:t>
                      </a:r>
                      <a:endParaRPr lang="en-CA" dirty="0"/>
                    </a:p>
                  </a:txBody>
                  <a:tcPr/>
                </a:tc>
                <a:tc>
                  <a:txBody>
                    <a:bodyPr/>
                    <a:lstStyle/>
                    <a:p>
                      <a:r>
                        <a:rPr lang="en-US" dirty="0"/>
                        <a:t>End Time</a:t>
                      </a:r>
                      <a:endParaRPr lang="en-CA" dirty="0"/>
                    </a:p>
                  </a:txBody>
                  <a:tcPr/>
                </a:tc>
                <a:extLst>
                  <a:ext uri="{0D108BD9-81ED-4DB2-BD59-A6C34878D82A}">
                    <a16:rowId xmlns:a16="http://schemas.microsoft.com/office/drawing/2014/main" val="1236390098"/>
                  </a:ext>
                </a:extLst>
              </a:tr>
              <a:tr h="230316">
                <a:tc>
                  <a:txBody>
                    <a:bodyPr/>
                    <a:lstStyle/>
                    <a:p>
                      <a:r>
                        <a:rPr lang="en-US" dirty="0"/>
                        <a:t>Monday</a:t>
                      </a:r>
                    </a:p>
                  </a:txBody>
                  <a:tcPr/>
                </a:tc>
                <a:tc>
                  <a:txBody>
                    <a:bodyPr/>
                    <a:lstStyle/>
                    <a:p>
                      <a:r>
                        <a:rPr lang="en-US" b="0" dirty="0"/>
                        <a:t>8:00 AM</a:t>
                      </a:r>
                      <a:endParaRPr lang="en-CA" b="0" dirty="0"/>
                    </a:p>
                  </a:txBody>
                  <a:tcPr/>
                </a:tc>
                <a:tc>
                  <a:txBody>
                    <a:bodyPr/>
                    <a:lstStyle/>
                    <a:p>
                      <a:r>
                        <a:rPr lang="en-US" b="0" dirty="0"/>
                        <a:t>6:30 PM</a:t>
                      </a:r>
                      <a:endParaRPr lang="en-CA" b="0" dirty="0"/>
                    </a:p>
                  </a:txBody>
                  <a:tcPr/>
                </a:tc>
                <a:extLst>
                  <a:ext uri="{0D108BD9-81ED-4DB2-BD59-A6C34878D82A}">
                    <a16:rowId xmlns:a16="http://schemas.microsoft.com/office/drawing/2014/main" val="1590602889"/>
                  </a:ext>
                </a:extLst>
              </a:tr>
              <a:tr h="230316">
                <a:tc>
                  <a:txBody>
                    <a:bodyPr/>
                    <a:lstStyle/>
                    <a:p>
                      <a:r>
                        <a:rPr lang="en-US" dirty="0"/>
                        <a:t>Tuesday</a:t>
                      </a:r>
                    </a:p>
                  </a:txBody>
                  <a:tcPr/>
                </a:tc>
                <a:tc>
                  <a:txBody>
                    <a:bodyPr/>
                    <a:lstStyle/>
                    <a:p>
                      <a:r>
                        <a:rPr lang="en-US" b="0" dirty="0"/>
                        <a:t>8:00 AM</a:t>
                      </a:r>
                      <a:endParaRPr lang="en-CA" b="0" dirty="0"/>
                    </a:p>
                  </a:txBody>
                  <a:tcPr/>
                </a:tc>
                <a:tc>
                  <a:txBody>
                    <a:bodyPr/>
                    <a:lstStyle/>
                    <a:p>
                      <a:r>
                        <a:rPr lang="en-US" b="0" dirty="0"/>
                        <a:t>6:30 PM</a:t>
                      </a:r>
                      <a:endParaRPr lang="en-CA" b="0" dirty="0"/>
                    </a:p>
                  </a:txBody>
                  <a:tcPr/>
                </a:tc>
                <a:extLst>
                  <a:ext uri="{0D108BD9-81ED-4DB2-BD59-A6C34878D82A}">
                    <a16:rowId xmlns:a16="http://schemas.microsoft.com/office/drawing/2014/main" val="2301650228"/>
                  </a:ext>
                </a:extLst>
              </a:tr>
              <a:tr h="230316">
                <a:tc>
                  <a:txBody>
                    <a:bodyPr/>
                    <a:lstStyle/>
                    <a:p>
                      <a:r>
                        <a:rPr lang="en-US" dirty="0"/>
                        <a:t>Wednesday</a:t>
                      </a:r>
                    </a:p>
                  </a:txBody>
                  <a:tcPr/>
                </a:tc>
                <a:tc>
                  <a:txBody>
                    <a:bodyPr/>
                    <a:lstStyle/>
                    <a:p>
                      <a:r>
                        <a:rPr lang="en-US" b="0" dirty="0"/>
                        <a:t>8:00 AM</a:t>
                      </a:r>
                      <a:endParaRPr lang="en-CA" b="0" dirty="0"/>
                    </a:p>
                  </a:txBody>
                  <a:tcPr/>
                </a:tc>
                <a:tc>
                  <a:txBody>
                    <a:bodyPr/>
                    <a:lstStyle/>
                    <a:p>
                      <a:r>
                        <a:rPr lang="en-US" b="0" dirty="0"/>
                        <a:t>6:30 PM</a:t>
                      </a:r>
                      <a:endParaRPr lang="en-CA" b="0" dirty="0"/>
                    </a:p>
                  </a:txBody>
                  <a:tcPr/>
                </a:tc>
                <a:extLst>
                  <a:ext uri="{0D108BD9-81ED-4DB2-BD59-A6C34878D82A}">
                    <a16:rowId xmlns:a16="http://schemas.microsoft.com/office/drawing/2014/main" val="2695085371"/>
                  </a:ext>
                </a:extLst>
              </a:tr>
              <a:tr h="230316">
                <a:tc>
                  <a:txBody>
                    <a:bodyPr/>
                    <a:lstStyle/>
                    <a:p>
                      <a:r>
                        <a:rPr lang="en-US" dirty="0"/>
                        <a:t>Thursday</a:t>
                      </a:r>
                    </a:p>
                  </a:txBody>
                  <a:tcPr/>
                </a:tc>
                <a:tc>
                  <a:txBody>
                    <a:bodyPr/>
                    <a:lstStyle/>
                    <a:p>
                      <a:r>
                        <a:rPr lang="en-US" b="0" dirty="0"/>
                        <a:t>8:00 AM</a:t>
                      </a:r>
                      <a:endParaRPr lang="en-CA" b="0" dirty="0"/>
                    </a:p>
                  </a:txBody>
                  <a:tcPr/>
                </a:tc>
                <a:tc>
                  <a:txBody>
                    <a:bodyPr/>
                    <a:lstStyle/>
                    <a:p>
                      <a:r>
                        <a:rPr lang="en-US" b="0" dirty="0"/>
                        <a:t>6:00 PM</a:t>
                      </a:r>
                      <a:endParaRPr lang="en-CA" b="0" dirty="0"/>
                    </a:p>
                  </a:txBody>
                  <a:tcPr/>
                </a:tc>
                <a:extLst>
                  <a:ext uri="{0D108BD9-81ED-4DB2-BD59-A6C34878D82A}">
                    <a16:rowId xmlns:a16="http://schemas.microsoft.com/office/drawing/2014/main" val="2915037897"/>
                  </a:ext>
                </a:extLst>
              </a:tr>
            </a:tbl>
          </a:graphicData>
        </a:graphic>
      </p:graphicFrame>
      <p:sp>
        <p:nvSpPr>
          <p:cNvPr id="2" name="Content Placeholder 1">
            <a:extLst>
              <a:ext uri="{FF2B5EF4-FFF2-40B4-BE49-F238E27FC236}">
                <a16:creationId xmlns:a16="http://schemas.microsoft.com/office/drawing/2014/main" id="{0153F51D-7E12-3A9F-567F-B6C5A3922A2F}"/>
              </a:ext>
            </a:extLst>
          </p:cNvPr>
          <p:cNvSpPr txBox="1">
            <a:spLocks/>
          </p:cNvSpPr>
          <p:nvPr/>
        </p:nvSpPr>
        <p:spPr>
          <a:xfrm>
            <a:off x="781813" y="2217169"/>
            <a:ext cx="1431036"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35 hours</a:t>
            </a:r>
          </a:p>
        </p:txBody>
      </p:sp>
      <p:graphicFrame>
        <p:nvGraphicFramePr>
          <p:cNvPr id="11" name="Table 10">
            <a:extLst>
              <a:ext uri="{FF2B5EF4-FFF2-40B4-BE49-F238E27FC236}">
                <a16:creationId xmlns:a16="http://schemas.microsoft.com/office/drawing/2014/main" id="{19E6902E-26A1-5EFB-E712-70DDF4DBC66D}"/>
              </a:ext>
            </a:extLst>
          </p:cNvPr>
          <p:cNvGraphicFramePr>
            <a:graphicFrameLocks noGrp="1"/>
          </p:cNvGraphicFramePr>
          <p:nvPr>
            <p:extLst>
              <p:ext uri="{D42A27DB-BD31-4B8C-83A1-F6EECF244321}">
                <p14:modId xmlns:p14="http://schemas.microsoft.com/office/powerpoint/2010/main" val="102657380"/>
              </p:ext>
            </p:extLst>
          </p:nvPr>
        </p:nvGraphicFramePr>
        <p:xfrm>
          <a:off x="861691" y="2549400"/>
          <a:ext cx="3542669" cy="1828800"/>
        </p:xfrm>
        <a:graphic>
          <a:graphicData uri="http://schemas.openxmlformats.org/drawingml/2006/table">
            <a:tbl>
              <a:tblPr firstRow="1" bandRow="1">
                <a:tableStyleId>{5C22544A-7EE6-4342-B048-85BDC9FD1C3A}</a:tableStyleId>
              </a:tblPr>
              <a:tblGrid>
                <a:gridCol w="1297120">
                  <a:extLst>
                    <a:ext uri="{9D8B030D-6E8A-4147-A177-3AD203B41FA5}">
                      <a16:colId xmlns:a16="http://schemas.microsoft.com/office/drawing/2014/main" val="2205707814"/>
                    </a:ext>
                  </a:extLst>
                </a:gridCol>
                <a:gridCol w="1184845">
                  <a:extLst>
                    <a:ext uri="{9D8B030D-6E8A-4147-A177-3AD203B41FA5}">
                      <a16:colId xmlns:a16="http://schemas.microsoft.com/office/drawing/2014/main" val="2202562058"/>
                    </a:ext>
                  </a:extLst>
                </a:gridCol>
                <a:gridCol w="1060704">
                  <a:extLst>
                    <a:ext uri="{9D8B030D-6E8A-4147-A177-3AD203B41FA5}">
                      <a16:colId xmlns:a16="http://schemas.microsoft.com/office/drawing/2014/main" val="1630360344"/>
                    </a:ext>
                  </a:extLst>
                </a:gridCol>
              </a:tblGrid>
              <a:tr h="230316">
                <a:tc>
                  <a:txBody>
                    <a:bodyPr/>
                    <a:lstStyle/>
                    <a:p>
                      <a:r>
                        <a:rPr lang="en-US" dirty="0"/>
                        <a:t>Day</a:t>
                      </a:r>
                      <a:endParaRPr lang="en-CA" dirty="0"/>
                    </a:p>
                  </a:txBody>
                  <a:tcPr/>
                </a:tc>
                <a:tc>
                  <a:txBody>
                    <a:bodyPr/>
                    <a:lstStyle/>
                    <a:p>
                      <a:r>
                        <a:rPr lang="en-US" dirty="0"/>
                        <a:t>Start Time</a:t>
                      </a:r>
                      <a:endParaRPr lang="en-CA" dirty="0"/>
                    </a:p>
                  </a:txBody>
                  <a:tcPr/>
                </a:tc>
                <a:tc>
                  <a:txBody>
                    <a:bodyPr/>
                    <a:lstStyle/>
                    <a:p>
                      <a:r>
                        <a:rPr lang="en-US" dirty="0"/>
                        <a:t>End Time</a:t>
                      </a:r>
                      <a:endParaRPr lang="en-CA" dirty="0"/>
                    </a:p>
                  </a:txBody>
                  <a:tcPr/>
                </a:tc>
                <a:extLst>
                  <a:ext uri="{0D108BD9-81ED-4DB2-BD59-A6C34878D82A}">
                    <a16:rowId xmlns:a16="http://schemas.microsoft.com/office/drawing/2014/main" val="1236390098"/>
                  </a:ext>
                </a:extLst>
              </a:tr>
              <a:tr h="230316">
                <a:tc>
                  <a:txBody>
                    <a:bodyPr/>
                    <a:lstStyle/>
                    <a:p>
                      <a:r>
                        <a:rPr lang="en-US" dirty="0"/>
                        <a:t>Monday</a:t>
                      </a:r>
                    </a:p>
                  </a:txBody>
                  <a:tcPr/>
                </a:tc>
                <a:tc>
                  <a:txBody>
                    <a:bodyPr/>
                    <a:lstStyle/>
                    <a:p>
                      <a:r>
                        <a:rPr lang="en-US" b="0" dirty="0"/>
                        <a:t>8:00 AM</a:t>
                      </a:r>
                      <a:endParaRPr lang="en-CA" b="0" dirty="0"/>
                    </a:p>
                  </a:txBody>
                  <a:tcPr/>
                </a:tc>
                <a:tc>
                  <a:txBody>
                    <a:bodyPr/>
                    <a:lstStyle/>
                    <a:p>
                      <a:r>
                        <a:rPr lang="en-US" b="0" dirty="0"/>
                        <a:t>5:45 PM</a:t>
                      </a:r>
                      <a:endParaRPr lang="en-CA" b="0" dirty="0"/>
                    </a:p>
                  </a:txBody>
                  <a:tcPr/>
                </a:tc>
                <a:extLst>
                  <a:ext uri="{0D108BD9-81ED-4DB2-BD59-A6C34878D82A}">
                    <a16:rowId xmlns:a16="http://schemas.microsoft.com/office/drawing/2014/main" val="1590602889"/>
                  </a:ext>
                </a:extLst>
              </a:tr>
              <a:tr h="230316">
                <a:tc>
                  <a:txBody>
                    <a:bodyPr/>
                    <a:lstStyle/>
                    <a:p>
                      <a:r>
                        <a:rPr lang="en-US" dirty="0"/>
                        <a:t>Tuesday</a:t>
                      </a:r>
                    </a:p>
                  </a:txBody>
                  <a:tcPr/>
                </a:tc>
                <a:tc>
                  <a:txBody>
                    <a:bodyPr/>
                    <a:lstStyle/>
                    <a:p>
                      <a:r>
                        <a:rPr lang="en-US" b="0" dirty="0"/>
                        <a:t>8:00 AM</a:t>
                      </a:r>
                      <a:endParaRPr lang="en-CA" b="0" dirty="0"/>
                    </a:p>
                  </a:txBody>
                  <a:tcPr/>
                </a:tc>
                <a:tc>
                  <a:txBody>
                    <a:bodyPr/>
                    <a:lstStyle/>
                    <a:p>
                      <a:r>
                        <a:rPr lang="en-US" b="0" dirty="0"/>
                        <a:t>5:45 PM</a:t>
                      </a:r>
                      <a:endParaRPr lang="en-CA" b="0" dirty="0"/>
                    </a:p>
                  </a:txBody>
                  <a:tcPr/>
                </a:tc>
                <a:extLst>
                  <a:ext uri="{0D108BD9-81ED-4DB2-BD59-A6C34878D82A}">
                    <a16:rowId xmlns:a16="http://schemas.microsoft.com/office/drawing/2014/main" val="2301650228"/>
                  </a:ext>
                </a:extLst>
              </a:tr>
              <a:tr h="230316">
                <a:tc>
                  <a:txBody>
                    <a:bodyPr/>
                    <a:lstStyle/>
                    <a:p>
                      <a:r>
                        <a:rPr lang="en-US" dirty="0"/>
                        <a:t>Wednesday</a:t>
                      </a:r>
                    </a:p>
                  </a:txBody>
                  <a:tcPr/>
                </a:tc>
                <a:tc>
                  <a:txBody>
                    <a:bodyPr/>
                    <a:lstStyle/>
                    <a:p>
                      <a:r>
                        <a:rPr lang="en-US" b="0" dirty="0"/>
                        <a:t>8:00 AM</a:t>
                      </a:r>
                      <a:endParaRPr lang="en-CA" b="0" dirty="0"/>
                    </a:p>
                  </a:txBody>
                  <a:tcPr/>
                </a:tc>
                <a:tc>
                  <a:txBody>
                    <a:bodyPr/>
                    <a:lstStyle/>
                    <a:p>
                      <a:r>
                        <a:rPr lang="en-US" b="0" dirty="0"/>
                        <a:t>5:45 PM</a:t>
                      </a:r>
                      <a:endParaRPr lang="en-CA" b="0" dirty="0"/>
                    </a:p>
                  </a:txBody>
                  <a:tcPr/>
                </a:tc>
                <a:extLst>
                  <a:ext uri="{0D108BD9-81ED-4DB2-BD59-A6C34878D82A}">
                    <a16:rowId xmlns:a16="http://schemas.microsoft.com/office/drawing/2014/main" val="2695085371"/>
                  </a:ext>
                </a:extLst>
              </a:tr>
              <a:tr h="230316">
                <a:tc>
                  <a:txBody>
                    <a:bodyPr/>
                    <a:lstStyle/>
                    <a:p>
                      <a:r>
                        <a:rPr lang="en-US" dirty="0"/>
                        <a:t>Thursday</a:t>
                      </a:r>
                    </a:p>
                  </a:txBody>
                  <a:tcPr/>
                </a:tc>
                <a:tc>
                  <a:txBody>
                    <a:bodyPr/>
                    <a:lstStyle/>
                    <a:p>
                      <a:r>
                        <a:rPr lang="en-US" b="0" dirty="0"/>
                        <a:t>8:00 AM</a:t>
                      </a:r>
                      <a:endParaRPr lang="en-CA" b="0" dirty="0"/>
                    </a:p>
                  </a:txBody>
                  <a:tcPr/>
                </a:tc>
                <a:tc>
                  <a:txBody>
                    <a:bodyPr/>
                    <a:lstStyle/>
                    <a:p>
                      <a:r>
                        <a:rPr lang="en-US" b="0" dirty="0"/>
                        <a:t>5:45 PM</a:t>
                      </a:r>
                      <a:endParaRPr lang="en-CA" b="0" dirty="0"/>
                    </a:p>
                  </a:txBody>
                  <a:tcPr/>
                </a:tc>
                <a:extLst>
                  <a:ext uri="{0D108BD9-81ED-4DB2-BD59-A6C34878D82A}">
                    <a16:rowId xmlns:a16="http://schemas.microsoft.com/office/drawing/2014/main" val="2915037897"/>
                  </a:ext>
                </a:extLst>
              </a:tr>
            </a:tbl>
          </a:graphicData>
        </a:graphic>
      </p:graphicFrame>
      <p:sp>
        <p:nvSpPr>
          <p:cNvPr id="12" name="Content Placeholder 1">
            <a:extLst>
              <a:ext uri="{FF2B5EF4-FFF2-40B4-BE49-F238E27FC236}">
                <a16:creationId xmlns:a16="http://schemas.microsoft.com/office/drawing/2014/main" id="{67CF1772-B93A-B4CE-1DB0-4A9CE62E109A}"/>
              </a:ext>
            </a:extLst>
          </p:cNvPr>
          <p:cNvSpPr txBox="1">
            <a:spLocks/>
          </p:cNvSpPr>
          <p:nvPr/>
        </p:nvSpPr>
        <p:spPr>
          <a:xfrm>
            <a:off x="8029955" y="2211243"/>
            <a:ext cx="1431036"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40 hours</a:t>
            </a:r>
          </a:p>
        </p:txBody>
      </p:sp>
      <p:graphicFrame>
        <p:nvGraphicFramePr>
          <p:cNvPr id="13" name="Table 12">
            <a:extLst>
              <a:ext uri="{FF2B5EF4-FFF2-40B4-BE49-F238E27FC236}">
                <a16:creationId xmlns:a16="http://schemas.microsoft.com/office/drawing/2014/main" id="{968A2992-A732-1784-8084-5232745C5663}"/>
              </a:ext>
            </a:extLst>
          </p:cNvPr>
          <p:cNvGraphicFramePr>
            <a:graphicFrameLocks noGrp="1"/>
          </p:cNvGraphicFramePr>
          <p:nvPr>
            <p:extLst>
              <p:ext uri="{D42A27DB-BD31-4B8C-83A1-F6EECF244321}">
                <p14:modId xmlns:p14="http://schemas.microsoft.com/office/powerpoint/2010/main" val="1279591017"/>
              </p:ext>
            </p:extLst>
          </p:nvPr>
        </p:nvGraphicFramePr>
        <p:xfrm>
          <a:off x="8112881" y="2549400"/>
          <a:ext cx="3542669" cy="1828800"/>
        </p:xfrm>
        <a:graphic>
          <a:graphicData uri="http://schemas.openxmlformats.org/drawingml/2006/table">
            <a:tbl>
              <a:tblPr firstRow="1" bandRow="1">
                <a:tableStyleId>{5C22544A-7EE6-4342-B048-85BDC9FD1C3A}</a:tableStyleId>
              </a:tblPr>
              <a:tblGrid>
                <a:gridCol w="1297120">
                  <a:extLst>
                    <a:ext uri="{9D8B030D-6E8A-4147-A177-3AD203B41FA5}">
                      <a16:colId xmlns:a16="http://schemas.microsoft.com/office/drawing/2014/main" val="2205707814"/>
                    </a:ext>
                  </a:extLst>
                </a:gridCol>
                <a:gridCol w="1184845">
                  <a:extLst>
                    <a:ext uri="{9D8B030D-6E8A-4147-A177-3AD203B41FA5}">
                      <a16:colId xmlns:a16="http://schemas.microsoft.com/office/drawing/2014/main" val="2202562058"/>
                    </a:ext>
                  </a:extLst>
                </a:gridCol>
                <a:gridCol w="1060704">
                  <a:extLst>
                    <a:ext uri="{9D8B030D-6E8A-4147-A177-3AD203B41FA5}">
                      <a16:colId xmlns:a16="http://schemas.microsoft.com/office/drawing/2014/main" val="1630360344"/>
                    </a:ext>
                  </a:extLst>
                </a:gridCol>
              </a:tblGrid>
              <a:tr h="230316">
                <a:tc>
                  <a:txBody>
                    <a:bodyPr/>
                    <a:lstStyle/>
                    <a:p>
                      <a:r>
                        <a:rPr lang="en-US" dirty="0"/>
                        <a:t>Day</a:t>
                      </a:r>
                      <a:endParaRPr lang="en-CA" dirty="0"/>
                    </a:p>
                  </a:txBody>
                  <a:tcPr/>
                </a:tc>
                <a:tc>
                  <a:txBody>
                    <a:bodyPr/>
                    <a:lstStyle/>
                    <a:p>
                      <a:r>
                        <a:rPr lang="en-US" dirty="0"/>
                        <a:t>Start Time</a:t>
                      </a:r>
                      <a:endParaRPr lang="en-CA" dirty="0"/>
                    </a:p>
                  </a:txBody>
                  <a:tcPr/>
                </a:tc>
                <a:tc>
                  <a:txBody>
                    <a:bodyPr/>
                    <a:lstStyle/>
                    <a:p>
                      <a:r>
                        <a:rPr lang="en-US" dirty="0"/>
                        <a:t>End Time</a:t>
                      </a:r>
                      <a:endParaRPr lang="en-CA" dirty="0"/>
                    </a:p>
                  </a:txBody>
                  <a:tcPr/>
                </a:tc>
                <a:extLst>
                  <a:ext uri="{0D108BD9-81ED-4DB2-BD59-A6C34878D82A}">
                    <a16:rowId xmlns:a16="http://schemas.microsoft.com/office/drawing/2014/main" val="1236390098"/>
                  </a:ext>
                </a:extLst>
              </a:tr>
              <a:tr h="230316">
                <a:tc>
                  <a:txBody>
                    <a:bodyPr/>
                    <a:lstStyle/>
                    <a:p>
                      <a:r>
                        <a:rPr lang="en-US" dirty="0"/>
                        <a:t>Monday</a:t>
                      </a:r>
                    </a:p>
                  </a:txBody>
                  <a:tcPr/>
                </a:tc>
                <a:tc>
                  <a:txBody>
                    <a:bodyPr/>
                    <a:lstStyle/>
                    <a:p>
                      <a:r>
                        <a:rPr lang="en-US" b="0" dirty="0"/>
                        <a:t>8:00 AM</a:t>
                      </a:r>
                      <a:endParaRPr lang="en-CA" b="0" dirty="0"/>
                    </a:p>
                  </a:txBody>
                  <a:tcPr/>
                </a:tc>
                <a:tc>
                  <a:txBody>
                    <a:bodyPr/>
                    <a:lstStyle/>
                    <a:p>
                      <a:r>
                        <a:rPr lang="en-US" b="0" dirty="0"/>
                        <a:t>7:00 PM</a:t>
                      </a:r>
                      <a:endParaRPr lang="en-CA" b="0" dirty="0"/>
                    </a:p>
                  </a:txBody>
                  <a:tcPr/>
                </a:tc>
                <a:extLst>
                  <a:ext uri="{0D108BD9-81ED-4DB2-BD59-A6C34878D82A}">
                    <a16:rowId xmlns:a16="http://schemas.microsoft.com/office/drawing/2014/main" val="1590602889"/>
                  </a:ext>
                </a:extLst>
              </a:tr>
              <a:tr h="230316">
                <a:tc>
                  <a:txBody>
                    <a:bodyPr/>
                    <a:lstStyle/>
                    <a:p>
                      <a:r>
                        <a:rPr lang="en-US" dirty="0"/>
                        <a:t>Tuesday</a:t>
                      </a:r>
                    </a:p>
                  </a:txBody>
                  <a:tcPr/>
                </a:tc>
                <a:tc>
                  <a:txBody>
                    <a:bodyPr/>
                    <a:lstStyle/>
                    <a:p>
                      <a:r>
                        <a:rPr lang="en-US" b="0" dirty="0"/>
                        <a:t>8:00 AM</a:t>
                      </a:r>
                      <a:endParaRPr lang="en-CA" b="0" dirty="0"/>
                    </a:p>
                  </a:txBody>
                  <a:tcPr/>
                </a:tc>
                <a:tc>
                  <a:txBody>
                    <a:bodyPr/>
                    <a:lstStyle/>
                    <a:p>
                      <a:r>
                        <a:rPr lang="en-US" b="0" dirty="0"/>
                        <a:t>7:00 PM</a:t>
                      </a:r>
                      <a:endParaRPr lang="en-CA" b="0" dirty="0"/>
                    </a:p>
                  </a:txBody>
                  <a:tcPr/>
                </a:tc>
                <a:extLst>
                  <a:ext uri="{0D108BD9-81ED-4DB2-BD59-A6C34878D82A}">
                    <a16:rowId xmlns:a16="http://schemas.microsoft.com/office/drawing/2014/main" val="2301650228"/>
                  </a:ext>
                </a:extLst>
              </a:tr>
              <a:tr h="230316">
                <a:tc>
                  <a:txBody>
                    <a:bodyPr/>
                    <a:lstStyle/>
                    <a:p>
                      <a:r>
                        <a:rPr lang="en-US" dirty="0"/>
                        <a:t>Wednesday</a:t>
                      </a:r>
                    </a:p>
                  </a:txBody>
                  <a:tcPr/>
                </a:tc>
                <a:tc>
                  <a:txBody>
                    <a:bodyPr/>
                    <a:lstStyle/>
                    <a:p>
                      <a:r>
                        <a:rPr lang="en-US" b="0" dirty="0"/>
                        <a:t>8:00 AM</a:t>
                      </a:r>
                      <a:endParaRPr lang="en-CA" b="0" dirty="0"/>
                    </a:p>
                  </a:txBody>
                  <a:tcPr/>
                </a:tc>
                <a:tc>
                  <a:txBody>
                    <a:bodyPr/>
                    <a:lstStyle/>
                    <a:p>
                      <a:r>
                        <a:rPr lang="en-US" b="0" dirty="0"/>
                        <a:t>7:00 PM</a:t>
                      </a:r>
                      <a:endParaRPr lang="en-CA" b="0" dirty="0"/>
                    </a:p>
                  </a:txBody>
                  <a:tcPr/>
                </a:tc>
                <a:extLst>
                  <a:ext uri="{0D108BD9-81ED-4DB2-BD59-A6C34878D82A}">
                    <a16:rowId xmlns:a16="http://schemas.microsoft.com/office/drawing/2014/main" val="2695085371"/>
                  </a:ext>
                </a:extLst>
              </a:tr>
              <a:tr h="230316">
                <a:tc>
                  <a:txBody>
                    <a:bodyPr/>
                    <a:lstStyle/>
                    <a:p>
                      <a:r>
                        <a:rPr lang="en-US" dirty="0"/>
                        <a:t>Thursday</a:t>
                      </a:r>
                    </a:p>
                  </a:txBody>
                  <a:tcPr/>
                </a:tc>
                <a:tc>
                  <a:txBody>
                    <a:bodyPr/>
                    <a:lstStyle/>
                    <a:p>
                      <a:r>
                        <a:rPr lang="en-US" b="0" dirty="0"/>
                        <a:t>8:00 AM</a:t>
                      </a:r>
                      <a:endParaRPr lang="en-CA" b="0" dirty="0"/>
                    </a:p>
                  </a:txBody>
                  <a:tcPr/>
                </a:tc>
                <a:tc>
                  <a:txBody>
                    <a:bodyPr/>
                    <a:lstStyle/>
                    <a:p>
                      <a:r>
                        <a:rPr lang="en-US" b="0" dirty="0"/>
                        <a:t>7:00 PM</a:t>
                      </a:r>
                      <a:endParaRPr lang="en-CA" b="0" dirty="0"/>
                    </a:p>
                  </a:txBody>
                  <a:tcPr/>
                </a:tc>
                <a:extLst>
                  <a:ext uri="{0D108BD9-81ED-4DB2-BD59-A6C34878D82A}">
                    <a16:rowId xmlns:a16="http://schemas.microsoft.com/office/drawing/2014/main" val="2915037897"/>
                  </a:ext>
                </a:extLst>
              </a:tr>
            </a:tbl>
          </a:graphicData>
        </a:graphic>
      </p:graphicFrame>
    </p:spTree>
    <p:extLst>
      <p:ext uri="{BB962C8B-B14F-4D97-AF65-F5344CB8AC3E}">
        <p14:creationId xmlns:p14="http://schemas.microsoft.com/office/powerpoint/2010/main" val="385040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7" y="1801368"/>
            <a:ext cx="10399769" cy="4547744"/>
          </a:xfrm>
        </p:spPr>
        <p:txBody>
          <a:bodyPr/>
          <a:lstStyle/>
          <a:p>
            <a:r>
              <a:rPr lang="en-US" sz="2200" b="1" dirty="0"/>
              <a:t>The </a:t>
            </a:r>
            <a:r>
              <a:rPr lang="en-US" sz="2200" b="1" dirty="0" err="1"/>
              <a:t>Flex@X</a:t>
            </a:r>
            <a:r>
              <a:rPr lang="en-US" sz="2200" b="1" dirty="0"/>
              <a:t> application will be available in February 2025. </a:t>
            </a:r>
            <a:r>
              <a:rPr lang="en-US" sz="2200" dirty="0"/>
              <a:t>Employees will be encouraged to discuss their interest in </a:t>
            </a:r>
            <a:r>
              <a:rPr lang="en-US" sz="2200" dirty="0" err="1"/>
              <a:t>Flex@X</a:t>
            </a:r>
            <a:r>
              <a:rPr lang="en-US" sz="2200" dirty="0"/>
              <a:t> prior to submitting the form. Open communication with employees throughout the process is critical.</a:t>
            </a:r>
          </a:p>
          <a:p>
            <a:r>
              <a:rPr lang="en-US" sz="2200" dirty="0"/>
              <a:t>Process:</a:t>
            </a:r>
          </a:p>
          <a:p>
            <a:pPr marL="457200" indent="-457200">
              <a:buAutoNum type="arabicPeriod"/>
            </a:pPr>
            <a:r>
              <a:rPr lang="en-US" sz="2200" dirty="0"/>
              <a:t>The employee fills out the </a:t>
            </a:r>
            <a:r>
              <a:rPr lang="en-US" sz="2200" dirty="0" err="1"/>
              <a:t>Flex@X</a:t>
            </a:r>
            <a:r>
              <a:rPr lang="en-US" sz="2200" dirty="0"/>
              <a:t> Application.</a:t>
            </a:r>
          </a:p>
          <a:p>
            <a:pPr marL="457200" indent="-457200">
              <a:buFont typeface="Arial" panose="020B0604020202020204" pitchFamily="34" charset="0"/>
              <a:buAutoNum type="arabicPeriod"/>
            </a:pPr>
            <a:r>
              <a:rPr lang="en-US" sz="2200" dirty="0"/>
              <a:t>The manager/supervisor and department head receive the form and evaluate the request against the </a:t>
            </a:r>
            <a:r>
              <a:rPr lang="en-US" sz="2200" dirty="0" err="1"/>
              <a:t>Flex@X</a:t>
            </a:r>
            <a:r>
              <a:rPr lang="en-US" sz="2200" dirty="0"/>
              <a:t> criteria. The decision is recorded on the form and sent to People and Culture.</a:t>
            </a:r>
          </a:p>
          <a:p>
            <a:pPr marL="457200" indent="-457200">
              <a:buFont typeface="+mj-lt"/>
              <a:buAutoNum type="arabicPeriod" startAt="3"/>
            </a:pPr>
            <a:r>
              <a:rPr lang="en-US" sz="2200" dirty="0"/>
              <a:t>If the request is approved, People and Culture will notify the manager/supervisor and employee.</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Application Process</a:t>
            </a:r>
            <a:endParaRPr lang="en-CA" dirty="0"/>
          </a:p>
        </p:txBody>
      </p:sp>
    </p:spTree>
    <p:extLst>
      <p:ext uri="{BB962C8B-B14F-4D97-AF65-F5344CB8AC3E}">
        <p14:creationId xmlns:p14="http://schemas.microsoft.com/office/powerpoint/2010/main" val="5950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6" y="1801368"/>
            <a:ext cx="10399770" cy="4224528"/>
          </a:xfrm>
        </p:spPr>
        <p:txBody>
          <a:bodyPr/>
          <a:lstStyle/>
          <a:p>
            <a:r>
              <a:rPr lang="en-US" sz="2200" dirty="0"/>
              <a:t>The last few years have taught us that it is possible for us to operate beyond the traditional model of work while still meeting the expectations of our community.</a:t>
            </a:r>
          </a:p>
          <a:p>
            <a:r>
              <a:rPr lang="en-US" sz="2200" dirty="0"/>
              <a:t>In 2025, StFX will embrace new ways of working through </a:t>
            </a:r>
            <a:r>
              <a:rPr lang="en-US" sz="2200" dirty="0" err="1"/>
              <a:t>Flex@X</a:t>
            </a:r>
            <a:r>
              <a:rPr lang="en-US" sz="2200" dirty="0"/>
              <a:t> and our new Flexible Work Policy (the Policy). The Policy is a framework for managers to frame our approach to flexible work. </a:t>
            </a:r>
          </a:p>
          <a:p>
            <a:r>
              <a:rPr lang="en-US" sz="2200" dirty="0" err="1"/>
              <a:t>Flex@X</a:t>
            </a:r>
            <a:r>
              <a:rPr lang="en-US" sz="2200" dirty="0"/>
              <a:t> is</a:t>
            </a:r>
            <a:r>
              <a:rPr lang="en-US" sz="2200" b="1" dirty="0"/>
              <a:t> not one-size-fits-all model</a:t>
            </a:r>
            <a:r>
              <a:rPr lang="en-US" sz="2200" dirty="0"/>
              <a:t>. It will be a set of principles that guide our leadership in adapting the ways that we work together. The focus will be on developing a stronger, more robust and more flexible approach to serving our community.</a:t>
            </a:r>
          </a:p>
          <a:p>
            <a:endParaRPr lang="en-US" sz="2200" dirty="0"/>
          </a:p>
          <a:p>
            <a:r>
              <a:rPr lang="en-US" sz="1200" i="1" dirty="0" err="1"/>
              <a:t>Flex@X</a:t>
            </a:r>
            <a:r>
              <a:rPr lang="en-US" sz="1200" i="1" dirty="0"/>
              <a:t> materials were adapted from various sources but primarily draw on resources from Ontario Tech University, McGill University, Toronto Metropolitan University, University of Toronto and University of Victoria. This </a:t>
            </a:r>
            <a:r>
              <a:rPr lang="en-US" sz="1200" i="1" dirty="0" err="1"/>
              <a:t>Flex@X</a:t>
            </a:r>
            <a:r>
              <a:rPr lang="en-US" sz="1200" i="1" dirty="0"/>
              <a:t> Guide is primarily adapted from the Future of Work Guide at TMU.</a:t>
            </a:r>
          </a:p>
          <a:p>
            <a:endParaRPr lang="en-US" sz="2200" dirty="0"/>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Reimagining and Redefining Work</a:t>
            </a:r>
            <a:endParaRPr lang="en-CA" dirty="0"/>
          </a:p>
        </p:txBody>
      </p:sp>
    </p:spTree>
    <p:extLst>
      <p:ext uri="{BB962C8B-B14F-4D97-AF65-F5344CB8AC3E}">
        <p14:creationId xmlns:p14="http://schemas.microsoft.com/office/powerpoint/2010/main" val="283836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7" y="1801368"/>
            <a:ext cx="5207503" cy="4224528"/>
          </a:xfrm>
        </p:spPr>
        <p:txBody>
          <a:bodyPr/>
          <a:lstStyle/>
          <a:p>
            <a:r>
              <a:rPr lang="en-US" sz="2200" dirty="0"/>
              <a:t>Implementing </a:t>
            </a:r>
            <a:r>
              <a:rPr lang="en-US" sz="2200" dirty="0" err="1"/>
              <a:t>Flex@X</a:t>
            </a:r>
            <a:r>
              <a:rPr lang="en-US" sz="2200" dirty="0"/>
              <a:t> won’t happen with the flip of a switch. </a:t>
            </a:r>
          </a:p>
          <a:p>
            <a:r>
              <a:rPr lang="en-US" sz="2200" dirty="0"/>
              <a:t>This transition will be phased and gradual. Departments will be able to set their own pace over the next year.</a:t>
            </a:r>
          </a:p>
          <a:p>
            <a:r>
              <a:rPr lang="en-US" sz="2200" dirty="0"/>
              <a:t>Some departments will be early adopters, and others will need time to determine how it impacts their operations.</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A Phased, Gradual Approach</a:t>
            </a:r>
            <a:endParaRPr lang="en-CA" dirty="0"/>
          </a:p>
        </p:txBody>
      </p:sp>
      <p:pic>
        <p:nvPicPr>
          <p:cNvPr id="8" name="Picture 7" descr="A group of people sitting around a table with laptops&#10;&#10;Description automatically generated">
            <a:extLst>
              <a:ext uri="{FF2B5EF4-FFF2-40B4-BE49-F238E27FC236}">
                <a16:creationId xmlns:a16="http://schemas.microsoft.com/office/drawing/2014/main" id="{AE436E21-6655-948F-6CE2-41C99D5B7906}"/>
              </a:ext>
            </a:extLst>
          </p:cNvPr>
          <p:cNvPicPr>
            <a:picLocks noChangeAspect="1"/>
          </p:cNvPicPr>
          <p:nvPr/>
        </p:nvPicPr>
        <p:blipFill>
          <a:blip r:embed="rId3"/>
          <a:stretch>
            <a:fillRect/>
          </a:stretch>
        </p:blipFill>
        <p:spPr>
          <a:xfrm>
            <a:off x="6096000" y="1801367"/>
            <a:ext cx="5718048" cy="3814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F4FCF64-028E-BFC6-2B96-4CBB479B6D89}"/>
              </a:ext>
            </a:extLst>
          </p:cNvPr>
          <p:cNvSpPr txBox="1"/>
          <p:nvPr/>
        </p:nvSpPr>
        <p:spPr>
          <a:xfrm>
            <a:off x="10232137" y="5704522"/>
            <a:ext cx="1709928" cy="215444"/>
          </a:xfrm>
          <a:prstGeom prst="rect">
            <a:avLst/>
          </a:prstGeom>
          <a:noFill/>
        </p:spPr>
        <p:txBody>
          <a:bodyPr wrap="square" rtlCol="0">
            <a:spAutoFit/>
          </a:bodyPr>
          <a:lstStyle/>
          <a:p>
            <a:pPr algn="l"/>
            <a:r>
              <a:rPr lang="en-US" sz="800" b="0" i="1" u="sng" dirty="0">
                <a:effectLst/>
                <a:highlight>
                  <a:srgbClr val="FFFFFF"/>
                </a:highlight>
                <a:latin typeface="sohne"/>
                <a:hlinkClick r:id="rId4"/>
              </a:rPr>
              <a:t>CC BY 3.0 US</a:t>
            </a:r>
            <a:r>
              <a:rPr lang="en-US" sz="800" b="0" i="1" dirty="0">
                <a:solidFill>
                  <a:srgbClr val="6B6B6B"/>
                </a:solidFill>
                <a:effectLst/>
                <a:highlight>
                  <a:srgbClr val="FFFFFF"/>
                </a:highlight>
                <a:latin typeface="sohne"/>
              </a:rPr>
              <a:t> </a:t>
            </a:r>
            <a:r>
              <a:rPr lang="en-US" sz="800" b="0" i="1" dirty="0" err="1">
                <a:solidFill>
                  <a:srgbClr val="6B6B6B"/>
                </a:solidFill>
                <a:effectLst/>
                <a:highlight>
                  <a:srgbClr val="FFFFFF"/>
                </a:highlight>
                <a:latin typeface="sohne"/>
              </a:rPr>
              <a:t>Mapbox</a:t>
            </a:r>
            <a:r>
              <a:rPr lang="en-US" sz="800" b="0" i="1" dirty="0">
                <a:solidFill>
                  <a:srgbClr val="6B6B6B"/>
                </a:solidFill>
                <a:effectLst/>
                <a:highlight>
                  <a:srgbClr val="FFFFFF"/>
                </a:highlight>
                <a:latin typeface="sohne"/>
              </a:rPr>
              <a:t> Uncharted ERG</a:t>
            </a:r>
            <a:endParaRPr lang="en-CA" sz="800" i="1" dirty="0"/>
          </a:p>
        </p:txBody>
      </p:sp>
    </p:spTree>
    <p:extLst>
      <p:ext uri="{BB962C8B-B14F-4D97-AF65-F5344CB8AC3E}">
        <p14:creationId xmlns:p14="http://schemas.microsoft.com/office/powerpoint/2010/main" val="266297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6" y="1801368"/>
            <a:ext cx="10399770" cy="722376"/>
          </a:xfrm>
        </p:spPr>
        <p:txBody>
          <a:bodyPr/>
          <a:lstStyle/>
          <a:p>
            <a:r>
              <a:rPr lang="en-US" sz="2200" dirty="0"/>
              <a:t>Guiding principles provide an overarching framework to ensure we are all moving in the same direction. These principles guide our decisions on </a:t>
            </a:r>
            <a:r>
              <a:rPr lang="en-US" sz="2200" dirty="0" err="1"/>
              <a:t>Flex@X</a:t>
            </a:r>
            <a:r>
              <a:rPr lang="en-US" sz="2200" dirty="0"/>
              <a:t> arrangements.</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Guiding Principles for </a:t>
            </a:r>
            <a:r>
              <a:rPr lang="en-US" dirty="0" err="1"/>
              <a:t>Flex@X</a:t>
            </a:r>
            <a:endParaRPr lang="en-CA" dirty="0"/>
          </a:p>
        </p:txBody>
      </p:sp>
      <p:graphicFrame>
        <p:nvGraphicFramePr>
          <p:cNvPr id="6" name="Table 5">
            <a:extLst>
              <a:ext uri="{FF2B5EF4-FFF2-40B4-BE49-F238E27FC236}">
                <a16:creationId xmlns:a16="http://schemas.microsoft.com/office/drawing/2014/main" id="{1B641CDD-764E-AC13-38F2-BE1D46DB88B8}"/>
              </a:ext>
            </a:extLst>
          </p:cNvPr>
          <p:cNvGraphicFramePr>
            <a:graphicFrameLocks noGrp="1"/>
          </p:cNvGraphicFramePr>
          <p:nvPr/>
        </p:nvGraphicFramePr>
        <p:xfrm>
          <a:off x="781813" y="2634419"/>
          <a:ext cx="10465308" cy="3331935"/>
        </p:xfrm>
        <a:graphic>
          <a:graphicData uri="http://schemas.openxmlformats.org/drawingml/2006/table">
            <a:tbl>
              <a:tblPr firstRow="1" bandRow="1">
                <a:tableStyleId>{5C22544A-7EE6-4342-B048-85BDC9FD1C3A}</a:tableStyleId>
              </a:tblPr>
              <a:tblGrid>
                <a:gridCol w="3488436">
                  <a:extLst>
                    <a:ext uri="{9D8B030D-6E8A-4147-A177-3AD203B41FA5}">
                      <a16:colId xmlns:a16="http://schemas.microsoft.com/office/drawing/2014/main" val="2802721831"/>
                    </a:ext>
                  </a:extLst>
                </a:gridCol>
                <a:gridCol w="3488436">
                  <a:extLst>
                    <a:ext uri="{9D8B030D-6E8A-4147-A177-3AD203B41FA5}">
                      <a16:colId xmlns:a16="http://schemas.microsoft.com/office/drawing/2014/main" val="2759924236"/>
                    </a:ext>
                  </a:extLst>
                </a:gridCol>
                <a:gridCol w="3488436">
                  <a:extLst>
                    <a:ext uri="{9D8B030D-6E8A-4147-A177-3AD203B41FA5}">
                      <a16:colId xmlns:a16="http://schemas.microsoft.com/office/drawing/2014/main" val="327503400"/>
                    </a:ext>
                  </a:extLst>
                </a:gridCol>
              </a:tblGrid>
              <a:tr h="1626214">
                <a:tc>
                  <a:txBody>
                    <a:bodyPr/>
                    <a:lstStyle/>
                    <a:p>
                      <a:r>
                        <a:rPr lang="en-US" sz="2000" b="1" dirty="0">
                          <a:solidFill>
                            <a:sysClr val="windowText" lastClr="000000"/>
                          </a:solidFill>
                        </a:rPr>
                        <a:t>Operational and Service Needs</a:t>
                      </a:r>
                    </a:p>
                    <a:p>
                      <a:r>
                        <a:rPr lang="en-US" b="0" dirty="0">
                          <a:solidFill>
                            <a:sysClr val="windowText" lastClr="000000"/>
                          </a:solidFill>
                        </a:rPr>
                        <a:t>Dependent on the needs of the department and </a:t>
                      </a:r>
                      <a:r>
                        <a:rPr lang="en-US" b="1" dirty="0">
                          <a:solidFill>
                            <a:sysClr val="windowText" lastClr="000000"/>
                          </a:solidFill>
                        </a:rPr>
                        <a:t>must not compromise operational effectiveness or service delivery.</a:t>
                      </a:r>
                      <a:endParaRPr lang="en-CA" b="1" i="0" dirty="0">
                        <a:solidFill>
                          <a:sysClr val="windowText" lastClr="000000"/>
                        </a:solidFill>
                      </a:endParaRPr>
                    </a:p>
                  </a:txBody>
                  <a:tcPr>
                    <a:solidFill>
                      <a:srgbClr val="F2E1CD"/>
                    </a:solidFill>
                  </a:tcPr>
                </a:tc>
                <a:tc>
                  <a:txBody>
                    <a:bodyPr/>
                    <a:lstStyle/>
                    <a:p>
                      <a:r>
                        <a:rPr lang="en-US" sz="2000" b="1" dirty="0">
                          <a:solidFill>
                            <a:sysClr val="windowText" lastClr="000000"/>
                          </a:solidFill>
                        </a:rPr>
                        <a:t>Productivity and Effectiveness</a:t>
                      </a:r>
                    </a:p>
                    <a:p>
                      <a:r>
                        <a:rPr lang="en-US" b="1" dirty="0">
                          <a:solidFill>
                            <a:sysClr val="windowText" lastClr="000000"/>
                          </a:solidFill>
                        </a:rPr>
                        <a:t>Dependent on the nature of the work </a:t>
                      </a:r>
                      <a:r>
                        <a:rPr lang="en-US" b="0" dirty="0">
                          <a:solidFill>
                            <a:sysClr val="windowText" lastClr="000000"/>
                          </a:solidFill>
                        </a:rPr>
                        <a:t>and the ability for the work to be performed productively and effectively.</a:t>
                      </a:r>
                      <a:endParaRPr lang="en-CA" b="0" dirty="0">
                        <a:solidFill>
                          <a:sysClr val="windowText" lastClr="000000"/>
                        </a:solidFill>
                      </a:endParaRPr>
                    </a:p>
                    <a:p>
                      <a:endParaRPr lang="en-CA" dirty="0">
                        <a:solidFill>
                          <a:sysClr val="windowText" lastClr="000000"/>
                        </a:solidFill>
                      </a:endParaRPr>
                    </a:p>
                  </a:txBody>
                  <a:tcPr>
                    <a:solidFill>
                      <a:srgbClr val="F2E1CD"/>
                    </a:solidFill>
                  </a:tcPr>
                </a:tc>
                <a:tc>
                  <a:txBody>
                    <a:bodyPr/>
                    <a:lstStyle/>
                    <a:p>
                      <a:r>
                        <a:rPr lang="en-US" sz="2000" b="1" dirty="0">
                          <a:solidFill>
                            <a:sysClr val="windowText" lastClr="000000"/>
                          </a:solidFill>
                        </a:rPr>
                        <a:t>On-Campus Presence</a:t>
                      </a:r>
                    </a:p>
                    <a:p>
                      <a:r>
                        <a:rPr lang="en-US" b="0" dirty="0">
                          <a:solidFill>
                            <a:sysClr val="windowText" lastClr="000000"/>
                          </a:solidFill>
                        </a:rPr>
                        <a:t>Key to a vibrant campus community, </a:t>
                      </a:r>
                      <a:r>
                        <a:rPr lang="en-US" b="1" dirty="0">
                          <a:solidFill>
                            <a:sysClr val="windowText" lastClr="000000"/>
                          </a:solidFill>
                        </a:rPr>
                        <a:t>on-campus presence is a requirement for most roles</a:t>
                      </a:r>
                      <a:r>
                        <a:rPr lang="en-US" b="0" dirty="0">
                          <a:solidFill>
                            <a:sysClr val="windowText" lastClr="000000"/>
                          </a:solidFill>
                        </a:rPr>
                        <a:t>.</a:t>
                      </a:r>
                      <a:endParaRPr lang="en-CA" b="0" dirty="0">
                        <a:solidFill>
                          <a:sysClr val="windowText" lastClr="000000"/>
                        </a:solidFill>
                      </a:endParaRPr>
                    </a:p>
                    <a:p>
                      <a:endParaRPr lang="en-CA" dirty="0">
                        <a:solidFill>
                          <a:sysClr val="windowText" lastClr="000000"/>
                        </a:solidFill>
                      </a:endParaRPr>
                    </a:p>
                  </a:txBody>
                  <a:tcPr>
                    <a:solidFill>
                      <a:srgbClr val="F2E1CD"/>
                    </a:solidFill>
                  </a:tcPr>
                </a:tc>
                <a:extLst>
                  <a:ext uri="{0D108BD9-81ED-4DB2-BD59-A6C34878D82A}">
                    <a16:rowId xmlns:a16="http://schemas.microsoft.com/office/drawing/2014/main" val="1836106325"/>
                  </a:ext>
                </a:extLst>
              </a:tr>
              <a:tr h="1564095">
                <a:tc>
                  <a:txBody>
                    <a:bodyPr/>
                    <a:lstStyle/>
                    <a:p>
                      <a:r>
                        <a:rPr lang="en-US" sz="2000" b="1" dirty="0">
                          <a:solidFill>
                            <a:sysClr val="windowText" lastClr="000000"/>
                          </a:solidFill>
                        </a:rPr>
                        <a:t>Transparency</a:t>
                      </a:r>
                    </a:p>
                    <a:p>
                      <a:r>
                        <a:rPr lang="en-US" b="0" dirty="0">
                          <a:solidFill>
                            <a:sysClr val="windowText" lastClr="000000"/>
                          </a:solidFill>
                        </a:rPr>
                        <a:t>Decisions must be </a:t>
                      </a:r>
                      <a:r>
                        <a:rPr lang="en-US" b="1" dirty="0">
                          <a:solidFill>
                            <a:sysClr val="windowText" lastClr="000000"/>
                          </a:solidFill>
                        </a:rPr>
                        <a:t>made in a transparent manner</a:t>
                      </a:r>
                      <a:r>
                        <a:rPr lang="en-US" b="0" dirty="0">
                          <a:solidFill>
                            <a:sysClr val="windowText" lastClr="000000"/>
                          </a:solidFill>
                        </a:rPr>
                        <a:t>.</a:t>
                      </a:r>
                      <a:endParaRPr lang="en-CA" b="0" dirty="0">
                        <a:solidFill>
                          <a:sysClr val="windowText" lastClr="000000"/>
                        </a:solidFill>
                      </a:endParaRPr>
                    </a:p>
                    <a:p>
                      <a:endParaRPr lang="en-CA" dirty="0">
                        <a:solidFill>
                          <a:sysClr val="windowText" lastClr="000000"/>
                        </a:solidFill>
                      </a:endParaRPr>
                    </a:p>
                  </a:txBody>
                  <a:tcPr>
                    <a:solidFill>
                      <a:srgbClr val="F2E1CD"/>
                    </a:solidFill>
                  </a:tcPr>
                </a:tc>
                <a:tc>
                  <a:txBody>
                    <a:bodyPr/>
                    <a:lstStyle/>
                    <a:p>
                      <a:r>
                        <a:rPr lang="en-US" sz="2000" b="1" dirty="0">
                          <a:solidFill>
                            <a:sysClr val="windowText" lastClr="000000"/>
                          </a:solidFill>
                        </a:rPr>
                        <a:t>Employee Preference</a:t>
                      </a:r>
                    </a:p>
                    <a:p>
                      <a:r>
                        <a:rPr lang="en-US" b="1" dirty="0">
                          <a:solidFill>
                            <a:sysClr val="windowText" lastClr="000000"/>
                          </a:solidFill>
                        </a:rPr>
                        <a:t>Employee preferences are considered </a:t>
                      </a:r>
                      <a:r>
                        <a:rPr lang="en-US" b="0" dirty="0">
                          <a:solidFill>
                            <a:sysClr val="windowText" lastClr="000000"/>
                          </a:solidFill>
                        </a:rPr>
                        <a:t>when developing and approving any </a:t>
                      </a:r>
                      <a:r>
                        <a:rPr lang="en-US" b="0" dirty="0" err="1">
                          <a:solidFill>
                            <a:sysClr val="windowText" lastClr="000000"/>
                          </a:solidFill>
                        </a:rPr>
                        <a:t>Flex@X</a:t>
                      </a:r>
                      <a:r>
                        <a:rPr lang="en-US" b="0" dirty="0">
                          <a:solidFill>
                            <a:sysClr val="windowText" lastClr="000000"/>
                          </a:solidFill>
                        </a:rPr>
                        <a:t> arrangement.</a:t>
                      </a:r>
                      <a:endParaRPr lang="en-CA" b="0" dirty="0">
                        <a:solidFill>
                          <a:sysClr val="windowText" lastClr="000000"/>
                        </a:solidFill>
                      </a:endParaRPr>
                    </a:p>
                  </a:txBody>
                  <a:tcPr>
                    <a:solidFill>
                      <a:srgbClr val="F2E1CD"/>
                    </a:solidFill>
                  </a:tcPr>
                </a:tc>
                <a:tc>
                  <a:txBody>
                    <a:bodyPr/>
                    <a:lstStyle/>
                    <a:p>
                      <a:r>
                        <a:rPr lang="en-US" sz="2000" b="1" dirty="0">
                          <a:solidFill>
                            <a:sysClr val="windowText" lastClr="000000"/>
                          </a:solidFill>
                        </a:rPr>
                        <a:t>Regular Review</a:t>
                      </a:r>
                    </a:p>
                    <a:p>
                      <a:r>
                        <a:rPr lang="en-US" b="0" dirty="0">
                          <a:solidFill>
                            <a:sysClr val="windowText" lastClr="000000"/>
                          </a:solidFill>
                        </a:rPr>
                        <a:t>Arrangements are </a:t>
                      </a:r>
                      <a:r>
                        <a:rPr lang="en-US" b="1" dirty="0">
                          <a:solidFill>
                            <a:sysClr val="windowText" lastClr="000000"/>
                          </a:solidFill>
                        </a:rPr>
                        <a:t>reviewed regularly </a:t>
                      </a:r>
                      <a:r>
                        <a:rPr lang="en-US" b="0" dirty="0">
                          <a:solidFill>
                            <a:sysClr val="windowText" lastClr="000000"/>
                          </a:solidFill>
                        </a:rPr>
                        <a:t>to ensure effectiveness. </a:t>
                      </a:r>
                      <a:endParaRPr lang="en-CA" b="0" dirty="0">
                        <a:solidFill>
                          <a:sysClr val="windowText" lastClr="000000"/>
                        </a:solidFill>
                      </a:endParaRPr>
                    </a:p>
                    <a:p>
                      <a:endParaRPr lang="en-CA" dirty="0">
                        <a:solidFill>
                          <a:sysClr val="windowText" lastClr="000000"/>
                        </a:solidFill>
                      </a:endParaRPr>
                    </a:p>
                  </a:txBody>
                  <a:tcPr>
                    <a:solidFill>
                      <a:srgbClr val="F2E1CD"/>
                    </a:solidFill>
                  </a:tcPr>
                </a:tc>
                <a:extLst>
                  <a:ext uri="{0D108BD9-81ED-4DB2-BD59-A6C34878D82A}">
                    <a16:rowId xmlns:a16="http://schemas.microsoft.com/office/drawing/2014/main" val="3924511456"/>
                  </a:ext>
                </a:extLst>
              </a:tr>
            </a:tbl>
          </a:graphicData>
        </a:graphic>
      </p:graphicFrame>
    </p:spTree>
    <p:extLst>
      <p:ext uri="{BB962C8B-B14F-4D97-AF65-F5344CB8AC3E}">
        <p14:creationId xmlns:p14="http://schemas.microsoft.com/office/powerpoint/2010/main" val="287570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7" y="1801368"/>
            <a:ext cx="5314183" cy="4224528"/>
          </a:xfrm>
        </p:spPr>
        <p:txBody>
          <a:bodyPr/>
          <a:lstStyle/>
          <a:p>
            <a:r>
              <a:rPr lang="en-US" sz="2200" dirty="0" err="1"/>
              <a:t>Flex@X</a:t>
            </a:r>
            <a:r>
              <a:rPr lang="en-US" sz="2200" dirty="0"/>
              <a:t> allows our employees to access two categories of flexible work options:</a:t>
            </a:r>
          </a:p>
          <a:p>
            <a:pPr marL="457200" indent="-457200">
              <a:buFont typeface="+mj-lt"/>
              <a:buAutoNum type="arabicPeriod"/>
            </a:pPr>
            <a:r>
              <a:rPr lang="en-US" sz="2200" dirty="0"/>
              <a:t>Hybrid or Remote Work</a:t>
            </a:r>
          </a:p>
          <a:p>
            <a:pPr marL="457200" indent="-457200">
              <a:buFont typeface="+mj-lt"/>
              <a:buAutoNum type="arabicPeriod"/>
            </a:pPr>
            <a:r>
              <a:rPr lang="en-US" sz="2200" dirty="0"/>
              <a:t>Flex Time Arrangements</a:t>
            </a:r>
          </a:p>
          <a:p>
            <a:r>
              <a:rPr lang="en-US" sz="2200" dirty="0"/>
              <a:t>Under these models, we will have employees with a wide variety of flexible work arrangements. </a:t>
            </a:r>
          </a:p>
          <a:p>
            <a:r>
              <a:rPr lang="en-US" sz="2200" dirty="0"/>
              <a:t>Managing these effectively is going to be key over the next few years.</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What is </a:t>
            </a:r>
            <a:r>
              <a:rPr lang="en-US" dirty="0" err="1"/>
              <a:t>Flex@X</a:t>
            </a:r>
            <a:r>
              <a:rPr lang="en-US" dirty="0"/>
              <a:t>?</a:t>
            </a:r>
            <a:endParaRPr lang="en-CA" dirty="0"/>
          </a:p>
        </p:txBody>
      </p:sp>
      <p:pic>
        <p:nvPicPr>
          <p:cNvPr id="6" name="Picture 5" descr="Smiling woman in video conference">
            <a:extLst>
              <a:ext uri="{FF2B5EF4-FFF2-40B4-BE49-F238E27FC236}">
                <a16:creationId xmlns:a16="http://schemas.microsoft.com/office/drawing/2014/main" id="{734911F4-CCBF-A74A-610C-BD6ECACB2835}"/>
              </a:ext>
            </a:extLst>
          </p:cNvPr>
          <p:cNvPicPr>
            <a:picLocks noChangeAspect="1"/>
          </p:cNvPicPr>
          <p:nvPr/>
        </p:nvPicPr>
        <p:blipFill>
          <a:blip r:embed="rId3"/>
          <a:srcRect/>
          <a:stretch/>
        </p:blipFill>
        <p:spPr>
          <a:xfrm>
            <a:off x="6394666" y="1801368"/>
            <a:ext cx="5346268" cy="3566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5369BD0-B4C6-80CC-72B0-940CBA60DE7A}"/>
              </a:ext>
            </a:extLst>
          </p:cNvPr>
          <p:cNvSpPr txBox="1"/>
          <p:nvPr/>
        </p:nvSpPr>
        <p:spPr>
          <a:xfrm>
            <a:off x="11256263" y="5478203"/>
            <a:ext cx="621793" cy="215444"/>
          </a:xfrm>
          <a:prstGeom prst="rect">
            <a:avLst/>
          </a:prstGeom>
          <a:noFill/>
        </p:spPr>
        <p:txBody>
          <a:bodyPr wrap="square" rtlCol="0">
            <a:spAutoFit/>
          </a:bodyPr>
          <a:lstStyle/>
          <a:p>
            <a:pPr algn="l"/>
            <a:r>
              <a:rPr lang="en-US" sz="800" b="0" i="1" dirty="0">
                <a:effectLst/>
                <a:highlight>
                  <a:srgbClr val="FFFFFF"/>
                </a:highlight>
                <a:latin typeface="sohne"/>
              </a:rPr>
              <a:t>Microsoft</a:t>
            </a:r>
            <a:endParaRPr lang="en-CA" sz="800" i="1" dirty="0"/>
          </a:p>
        </p:txBody>
      </p:sp>
    </p:spTree>
    <p:extLst>
      <p:ext uri="{BB962C8B-B14F-4D97-AF65-F5344CB8AC3E}">
        <p14:creationId xmlns:p14="http://schemas.microsoft.com/office/powerpoint/2010/main" val="271706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6" y="1801367"/>
            <a:ext cx="5314184" cy="4026461"/>
          </a:xfrm>
        </p:spPr>
        <p:txBody>
          <a:bodyPr/>
          <a:lstStyle/>
          <a:p>
            <a:r>
              <a:rPr lang="en-US" sz="2200" dirty="0"/>
              <a:t>There are two “work-from-home” options under </a:t>
            </a:r>
            <a:r>
              <a:rPr lang="en-US" sz="2200" dirty="0" err="1"/>
              <a:t>Flex@X</a:t>
            </a:r>
            <a:r>
              <a:rPr lang="en-US" sz="2200" dirty="0"/>
              <a:t>:</a:t>
            </a:r>
          </a:p>
          <a:p>
            <a:pPr marL="342900" indent="-342900">
              <a:buFont typeface="Arial" panose="020B0604020202020204" pitchFamily="34" charset="0"/>
              <a:buChar char="•"/>
            </a:pPr>
            <a:r>
              <a:rPr lang="en-US" sz="2200" b="1" dirty="0"/>
              <a:t>Hybrid Work Arrangements: </a:t>
            </a:r>
            <a:r>
              <a:rPr lang="en-US" sz="2200" dirty="0"/>
              <a:t>an employee works up to 60% of their time from home.</a:t>
            </a:r>
          </a:p>
          <a:p>
            <a:pPr marL="342900" indent="-342900">
              <a:buFont typeface="Arial" panose="020B0604020202020204" pitchFamily="34" charset="0"/>
              <a:buChar char="•"/>
            </a:pPr>
            <a:r>
              <a:rPr lang="en-US" sz="2200" b="1" dirty="0"/>
              <a:t>Remote Work Arrangements: </a:t>
            </a:r>
            <a:r>
              <a:rPr lang="en-US" sz="2200" dirty="0"/>
              <a:t>an employee works 61% - 100% of their time from home.</a:t>
            </a:r>
          </a:p>
          <a:p>
            <a:r>
              <a:rPr lang="en-US" sz="2200" dirty="0"/>
              <a:t>Remote Work Arrangements will be rare and require additional approvals.</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Hybrid and Remote Work Arrangements</a:t>
            </a:r>
            <a:endParaRPr lang="en-CA" dirty="0"/>
          </a:p>
        </p:txBody>
      </p:sp>
      <p:graphicFrame>
        <p:nvGraphicFramePr>
          <p:cNvPr id="5" name="Table 4">
            <a:extLst>
              <a:ext uri="{FF2B5EF4-FFF2-40B4-BE49-F238E27FC236}">
                <a16:creationId xmlns:a16="http://schemas.microsoft.com/office/drawing/2014/main" id="{050807FC-554B-FFC8-65F3-A076FAB76D07}"/>
              </a:ext>
            </a:extLst>
          </p:cNvPr>
          <p:cNvGraphicFramePr>
            <a:graphicFrameLocks noGrp="1"/>
          </p:cNvGraphicFramePr>
          <p:nvPr/>
        </p:nvGraphicFramePr>
        <p:xfrm>
          <a:off x="6333744" y="2258565"/>
          <a:ext cx="5199890" cy="3057198"/>
        </p:xfrm>
        <a:graphic>
          <a:graphicData uri="http://schemas.openxmlformats.org/drawingml/2006/table">
            <a:tbl>
              <a:tblPr firstRow="1" bandRow="1">
                <a:tableStyleId>{5C22544A-7EE6-4342-B048-85BDC9FD1C3A}</a:tableStyleId>
              </a:tblPr>
              <a:tblGrid>
                <a:gridCol w="2599945">
                  <a:extLst>
                    <a:ext uri="{9D8B030D-6E8A-4147-A177-3AD203B41FA5}">
                      <a16:colId xmlns:a16="http://schemas.microsoft.com/office/drawing/2014/main" val="639534648"/>
                    </a:ext>
                  </a:extLst>
                </a:gridCol>
                <a:gridCol w="2599945">
                  <a:extLst>
                    <a:ext uri="{9D8B030D-6E8A-4147-A177-3AD203B41FA5}">
                      <a16:colId xmlns:a16="http://schemas.microsoft.com/office/drawing/2014/main" val="2658622859"/>
                    </a:ext>
                  </a:extLst>
                </a:gridCol>
              </a:tblGrid>
              <a:tr h="509533">
                <a:tc>
                  <a:txBody>
                    <a:bodyPr/>
                    <a:lstStyle/>
                    <a:p>
                      <a:r>
                        <a:rPr lang="en-US" dirty="0"/>
                        <a:t>Day</a:t>
                      </a:r>
                      <a:endParaRPr lang="en-CA" dirty="0"/>
                    </a:p>
                  </a:txBody>
                  <a:tcPr/>
                </a:tc>
                <a:tc>
                  <a:txBody>
                    <a:bodyPr/>
                    <a:lstStyle/>
                    <a:p>
                      <a:r>
                        <a:rPr lang="en-US" dirty="0"/>
                        <a:t>Schedule</a:t>
                      </a:r>
                      <a:endParaRPr lang="en-CA" dirty="0"/>
                    </a:p>
                  </a:txBody>
                  <a:tcPr/>
                </a:tc>
                <a:extLst>
                  <a:ext uri="{0D108BD9-81ED-4DB2-BD59-A6C34878D82A}">
                    <a16:rowId xmlns:a16="http://schemas.microsoft.com/office/drawing/2014/main" val="1322352729"/>
                  </a:ext>
                </a:extLst>
              </a:tr>
              <a:tr h="509533">
                <a:tc>
                  <a:txBody>
                    <a:bodyPr/>
                    <a:lstStyle/>
                    <a:p>
                      <a:r>
                        <a:rPr lang="en-US" dirty="0"/>
                        <a:t>Monday</a:t>
                      </a:r>
                    </a:p>
                  </a:txBody>
                  <a:tcPr/>
                </a:tc>
                <a:tc>
                  <a:txBody>
                    <a:bodyPr/>
                    <a:lstStyle/>
                    <a:p>
                      <a:r>
                        <a:rPr lang="en-US" dirty="0"/>
                        <a:t>Remote</a:t>
                      </a:r>
                      <a:endParaRPr lang="en-CA" dirty="0"/>
                    </a:p>
                  </a:txBody>
                  <a:tcPr/>
                </a:tc>
                <a:extLst>
                  <a:ext uri="{0D108BD9-81ED-4DB2-BD59-A6C34878D82A}">
                    <a16:rowId xmlns:a16="http://schemas.microsoft.com/office/drawing/2014/main" val="2089429372"/>
                  </a:ext>
                </a:extLst>
              </a:tr>
              <a:tr h="509533">
                <a:tc>
                  <a:txBody>
                    <a:bodyPr/>
                    <a:lstStyle/>
                    <a:p>
                      <a:r>
                        <a:rPr lang="en-US" dirty="0"/>
                        <a:t>Tuesday</a:t>
                      </a:r>
                    </a:p>
                  </a:txBody>
                  <a:tcPr/>
                </a:tc>
                <a:tc>
                  <a:txBody>
                    <a:bodyPr/>
                    <a:lstStyle/>
                    <a:p>
                      <a:r>
                        <a:rPr lang="en-US" dirty="0"/>
                        <a:t>On Campus</a:t>
                      </a:r>
                      <a:endParaRPr lang="en-CA" dirty="0"/>
                    </a:p>
                  </a:txBody>
                  <a:tcPr/>
                </a:tc>
                <a:extLst>
                  <a:ext uri="{0D108BD9-81ED-4DB2-BD59-A6C34878D82A}">
                    <a16:rowId xmlns:a16="http://schemas.microsoft.com/office/drawing/2014/main" val="127609062"/>
                  </a:ext>
                </a:extLst>
              </a:tr>
              <a:tr h="509533">
                <a:tc>
                  <a:txBody>
                    <a:bodyPr/>
                    <a:lstStyle/>
                    <a:p>
                      <a:r>
                        <a:rPr lang="en-US" dirty="0"/>
                        <a:t>Wednesday</a:t>
                      </a:r>
                    </a:p>
                  </a:txBody>
                  <a:tcPr/>
                </a:tc>
                <a:tc>
                  <a:txBody>
                    <a:bodyPr/>
                    <a:lstStyle/>
                    <a:p>
                      <a:r>
                        <a:rPr lang="en-US" dirty="0"/>
                        <a:t>On Campus</a:t>
                      </a:r>
                      <a:endParaRPr lang="en-CA" dirty="0"/>
                    </a:p>
                  </a:txBody>
                  <a:tcPr/>
                </a:tc>
                <a:extLst>
                  <a:ext uri="{0D108BD9-81ED-4DB2-BD59-A6C34878D82A}">
                    <a16:rowId xmlns:a16="http://schemas.microsoft.com/office/drawing/2014/main" val="2550788893"/>
                  </a:ext>
                </a:extLst>
              </a:tr>
              <a:tr h="509533">
                <a:tc>
                  <a:txBody>
                    <a:bodyPr/>
                    <a:lstStyle/>
                    <a:p>
                      <a:r>
                        <a:rPr lang="en-US" dirty="0"/>
                        <a:t>Thursday</a:t>
                      </a:r>
                    </a:p>
                  </a:txBody>
                  <a:tcPr/>
                </a:tc>
                <a:tc>
                  <a:txBody>
                    <a:bodyPr/>
                    <a:lstStyle/>
                    <a:p>
                      <a:r>
                        <a:rPr lang="en-US" dirty="0"/>
                        <a:t>Remote</a:t>
                      </a:r>
                      <a:endParaRPr lang="en-CA" dirty="0"/>
                    </a:p>
                  </a:txBody>
                  <a:tcPr/>
                </a:tc>
                <a:extLst>
                  <a:ext uri="{0D108BD9-81ED-4DB2-BD59-A6C34878D82A}">
                    <a16:rowId xmlns:a16="http://schemas.microsoft.com/office/drawing/2014/main" val="490677685"/>
                  </a:ext>
                </a:extLst>
              </a:tr>
              <a:tr h="509533">
                <a:tc>
                  <a:txBody>
                    <a:bodyPr/>
                    <a:lstStyle/>
                    <a:p>
                      <a:r>
                        <a:rPr lang="en-US" dirty="0"/>
                        <a:t>Friday</a:t>
                      </a:r>
                    </a:p>
                  </a:txBody>
                  <a:tcPr/>
                </a:tc>
                <a:tc>
                  <a:txBody>
                    <a:bodyPr/>
                    <a:lstStyle/>
                    <a:p>
                      <a:r>
                        <a:rPr lang="en-US" dirty="0"/>
                        <a:t>On Campus</a:t>
                      </a:r>
                      <a:endParaRPr lang="en-CA" dirty="0"/>
                    </a:p>
                  </a:txBody>
                  <a:tcPr/>
                </a:tc>
                <a:extLst>
                  <a:ext uri="{0D108BD9-81ED-4DB2-BD59-A6C34878D82A}">
                    <a16:rowId xmlns:a16="http://schemas.microsoft.com/office/drawing/2014/main" val="1011957710"/>
                  </a:ext>
                </a:extLst>
              </a:tr>
            </a:tbl>
          </a:graphicData>
        </a:graphic>
      </p:graphicFrame>
      <p:sp>
        <p:nvSpPr>
          <p:cNvPr id="7" name="Content Placeholder 1">
            <a:extLst>
              <a:ext uri="{FF2B5EF4-FFF2-40B4-BE49-F238E27FC236}">
                <a16:creationId xmlns:a16="http://schemas.microsoft.com/office/drawing/2014/main" id="{249604F0-2C1E-871E-78BC-DFCD7F6DA6E2}"/>
              </a:ext>
            </a:extLst>
          </p:cNvPr>
          <p:cNvSpPr txBox="1">
            <a:spLocks/>
          </p:cNvSpPr>
          <p:nvPr/>
        </p:nvSpPr>
        <p:spPr>
          <a:xfrm>
            <a:off x="6276597" y="1813557"/>
            <a:ext cx="5314184"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Example Hybrid Work Arrangement</a:t>
            </a:r>
          </a:p>
        </p:txBody>
      </p:sp>
    </p:spTree>
    <p:extLst>
      <p:ext uri="{BB962C8B-B14F-4D97-AF65-F5344CB8AC3E}">
        <p14:creationId xmlns:p14="http://schemas.microsoft.com/office/powerpoint/2010/main" val="1931048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6" y="1801367"/>
            <a:ext cx="10399770" cy="1484853"/>
          </a:xfrm>
        </p:spPr>
        <p:txBody>
          <a:bodyPr/>
          <a:lstStyle/>
          <a:p>
            <a:r>
              <a:rPr lang="en-US" sz="2200" b="0" dirty="0">
                <a:solidFill>
                  <a:sysClr val="windowText" lastClr="000000"/>
                </a:solidFill>
              </a:rPr>
              <a:t>Earned Time Off is where an employee works longer days in exchange for time off later using a pre-defined schedule within a three week period.</a:t>
            </a:r>
          </a:p>
          <a:p>
            <a:r>
              <a:rPr lang="en-US" sz="2200" b="0" dirty="0">
                <a:solidFill>
                  <a:sysClr val="windowText" lastClr="000000"/>
                </a:solidFill>
              </a:rPr>
              <a:t>An employee working 35 hours per week from 8:30 AM – 4:30 PM on an Earned Time Off plan might work an extra 30 minutes each day.</a:t>
            </a:r>
            <a:endParaRPr lang="en-CA" sz="2200" b="0" dirty="0">
              <a:solidFill>
                <a:sysClr val="windowText" lastClr="000000"/>
              </a:solidFill>
            </a:endParaRP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Flex Time (Earned Time Off) Arrangements</a:t>
            </a:r>
            <a:endParaRPr lang="en-CA" dirty="0"/>
          </a:p>
        </p:txBody>
      </p:sp>
      <p:sp>
        <p:nvSpPr>
          <p:cNvPr id="7" name="Content Placeholder 1">
            <a:extLst>
              <a:ext uri="{FF2B5EF4-FFF2-40B4-BE49-F238E27FC236}">
                <a16:creationId xmlns:a16="http://schemas.microsoft.com/office/drawing/2014/main" id="{249604F0-2C1E-871E-78BC-DFCD7F6DA6E2}"/>
              </a:ext>
            </a:extLst>
          </p:cNvPr>
          <p:cNvSpPr txBox="1">
            <a:spLocks/>
          </p:cNvSpPr>
          <p:nvPr/>
        </p:nvSpPr>
        <p:spPr>
          <a:xfrm>
            <a:off x="781813" y="3286220"/>
            <a:ext cx="6807704"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Example Flex Time (Earned Time Off) Arrangement </a:t>
            </a:r>
          </a:p>
        </p:txBody>
      </p:sp>
      <p:graphicFrame>
        <p:nvGraphicFramePr>
          <p:cNvPr id="8" name="Table 7">
            <a:extLst>
              <a:ext uri="{FF2B5EF4-FFF2-40B4-BE49-F238E27FC236}">
                <a16:creationId xmlns:a16="http://schemas.microsoft.com/office/drawing/2014/main" id="{B3FBDB11-AEA6-4670-FD92-26BD33981A63}"/>
              </a:ext>
            </a:extLst>
          </p:cNvPr>
          <p:cNvGraphicFramePr>
            <a:graphicFrameLocks noGrp="1"/>
          </p:cNvGraphicFramePr>
          <p:nvPr>
            <p:extLst>
              <p:ext uri="{D42A27DB-BD31-4B8C-83A1-F6EECF244321}">
                <p14:modId xmlns:p14="http://schemas.microsoft.com/office/powerpoint/2010/main" val="220155151"/>
              </p:ext>
            </p:extLst>
          </p:nvPr>
        </p:nvGraphicFramePr>
        <p:xfrm>
          <a:off x="873882" y="3664648"/>
          <a:ext cx="10399780" cy="2468880"/>
        </p:xfrm>
        <a:graphic>
          <a:graphicData uri="http://schemas.openxmlformats.org/drawingml/2006/table">
            <a:tbl>
              <a:tblPr firstRow="1" bandRow="1">
                <a:tableStyleId>{5C22544A-7EE6-4342-B048-85BDC9FD1C3A}</a:tableStyleId>
              </a:tblPr>
              <a:tblGrid>
                <a:gridCol w="2599945">
                  <a:extLst>
                    <a:ext uri="{9D8B030D-6E8A-4147-A177-3AD203B41FA5}">
                      <a16:colId xmlns:a16="http://schemas.microsoft.com/office/drawing/2014/main" val="2205707814"/>
                    </a:ext>
                  </a:extLst>
                </a:gridCol>
                <a:gridCol w="2599945">
                  <a:extLst>
                    <a:ext uri="{9D8B030D-6E8A-4147-A177-3AD203B41FA5}">
                      <a16:colId xmlns:a16="http://schemas.microsoft.com/office/drawing/2014/main" val="2202562058"/>
                    </a:ext>
                  </a:extLst>
                </a:gridCol>
                <a:gridCol w="2599945">
                  <a:extLst>
                    <a:ext uri="{9D8B030D-6E8A-4147-A177-3AD203B41FA5}">
                      <a16:colId xmlns:a16="http://schemas.microsoft.com/office/drawing/2014/main" val="2309107208"/>
                    </a:ext>
                  </a:extLst>
                </a:gridCol>
                <a:gridCol w="2599945">
                  <a:extLst>
                    <a:ext uri="{9D8B030D-6E8A-4147-A177-3AD203B41FA5}">
                      <a16:colId xmlns:a16="http://schemas.microsoft.com/office/drawing/2014/main" val="1630360344"/>
                    </a:ext>
                  </a:extLst>
                </a:gridCol>
              </a:tblGrid>
              <a:tr h="364192">
                <a:tc>
                  <a:txBody>
                    <a:bodyPr/>
                    <a:lstStyle/>
                    <a:p>
                      <a:r>
                        <a:rPr lang="en-US" dirty="0"/>
                        <a:t>Day</a:t>
                      </a:r>
                      <a:endParaRPr lang="en-CA" dirty="0"/>
                    </a:p>
                  </a:txBody>
                  <a:tcPr/>
                </a:tc>
                <a:tc>
                  <a:txBody>
                    <a:bodyPr/>
                    <a:lstStyle/>
                    <a:p>
                      <a:r>
                        <a:rPr lang="en-US" dirty="0"/>
                        <a:t>Start Time</a:t>
                      </a:r>
                      <a:endParaRPr lang="en-CA" dirty="0"/>
                    </a:p>
                  </a:txBody>
                  <a:tcPr/>
                </a:tc>
                <a:tc>
                  <a:txBody>
                    <a:bodyPr/>
                    <a:lstStyle/>
                    <a:p>
                      <a:r>
                        <a:rPr lang="en-US" dirty="0"/>
                        <a:t>Lunch Break</a:t>
                      </a:r>
                      <a:endParaRPr lang="en-CA" dirty="0"/>
                    </a:p>
                  </a:txBody>
                  <a:tcPr/>
                </a:tc>
                <a:tc>
                  <a:txBody>
                    <a:bodyPr/>
                    <a:lstStyle/>
                    <a:p>
                      <a:r>
                        <a:rPr lang="en-US" dirty="0"/>
                        <a:t>End Time</a:t>
                      </a:r>
                      <a:endParaRPr lang="en-CA" dirty="0"/>
                    </a:p>
                  </a:txBody>
                  <a:tcPr/>
                </a:tc>
                <a:extLst>
                  <a:ext uri="{0D108BD9-81ED-4DB2-BD59-A6C34878D82A}">
                    <a16:rowId xmlns:a16="http://schemas.microsoft.com/office/drawing/2014/main" val="1236390098"/>
                  </a:ext>
                </a:extLst>
              </a:tr>
              <a:tr h="364192">
                <a:tc>
                  <a:txBody>
                    <a:bodyPr/>
                    <a:lstStyle/>
                    <a:p>
                      <a:r>
                        <a:rPr lang="en-US" dirty="0"/>
                        <a:t>Monday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1" dirty="0"/>
                        <a:t>6:00 PM</a:t>
                      </a:r>
                      <a:endParaRPr lang="en-CA" b="1" dirty="0"/>
                    </a:p>
                  </a:txBody>
                  <a:tcPr/>
                </a:tc>
                <a:extLst>
                  <a:ext uri="{0D108BD9-81ED-4DB2-BD59-A6C34878D82A}">
                    <a16:rowId xmlns:a16="http://schemas.microsoft.com/office/drawing/2014/main" val="1590602889"/>
                  </a:ext>
                </a:extLst>
              </a:tr>
              <a:tr h="364192">
                <a:tc>
                  <a:txBody>
                    <a:bodyPr/>
                    <a:lstStyle/>
                    <a:p>
                      <a:r>
                        <a:rPr lang="en-US" dirty="0"/>
                        <a:t>Tuesday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1" dirty="0"/>
                        <a:t>6:00 PM</a:t>
                      </a:r>
                      <a:endParaRPr lang="en-CA" b="1" dirty="0"/>
                    </a:p>
                  </a:txBody>
                  <a:tcPr/>
                </a:tc>
                <a:extLst>
                  <a:ext uri="{0D108BD9-81ED-4DB2-BD59-A6C34878D82A}">
                    <a16:rowId xmlns:a16="http://schemas.microsoft.com/office/drawing/2014/main" val="2301650228"/>
                  </a:ext>
                </a:extLst>
              </a:tr>
              <a:tr h="364192">
                <a:tc>
                  <a:txBody>
                    <a:bodyPr/>
                    <a:lstStyle/>
                    <a:p>
                      <a:r>
                        <a:rPr lang="en-US" dirty="0"/>
                        <a:t>Wednesday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2695085371"/>
                  </a:ext>
                </a:extLst>
              </a:tr>
              <a:tr h="364192">
                <a:tc>
                  <a:txBody>
                    <a:bodyPr/>
                    <a:lstStyle/>
                    <a:p>
                      <a:r>
                        <a:rPr lang="en-US" dirty="0"/>
                        <a:t>Thursday</a:t>
                      </a:r>
                    </a:p>
                  </a:txBody>
                  <a:tcPr/>
                </a:tc>
                <a:tc>
                  <a:txBody>
                    <a:bodyPr/>
                    <a:lstStyle/>
                    <a:p>
                      <a:r>
                        <a:rPr lang="en-US" b="1" dirty="0"/>
                        <a:t>8:00 AM</a:t>
                      </a:r>
                      <a:endParaRPr lang="en-CA" b="1"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2915037897"/>
                  </a:ext>
                </a:extLst>
              </a:tr>
              <a:tr h="579150">
                <a:tc>
                  <a:txBody>
                    <a:bodyPr/>
                    <a:lstStyle/>
                    <a:p>
                      <a:r>
                        <a:rPr lang="en-US" dirty="0"/>
                        <a:t>Friday (Weeks 1 and 2, Week 3 they are off)</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717560081"/>
                  </a:ext>
                </a:extLst>
              </a:tr>
            </a:tbl>
          </a:graphicData>
        </a:graphic>
      </p:graphicFrame>
    </p:spTree>
    <p:extLst>
      <p:ext uri="{BB962C8B-B14F-4D97-AF65-F5344CB8AC3E}">
        <p14:creationId xmlns:p14="http://schemas.microsoft.com/office/powerpoint/2010/main" val="98660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1BE3B-D5A3-A127-16E4-8C9C375E524D}"/>
              </a:ext>
            </a:extLst>
          </p:cNvPr>
          <p:cNvSpPr>
            <a:spLocks noGrp="1"/>
          </p:cNvSpPr>
          <p:nvPr>
            <p:ph sz="quarter" idx="10"/>
          </p:nvPr>
        </p:nvSpPr>
        <p:spPr>
          <a:xfrm>
            <a:off x="781816" y="1801367"/>
            <a:ext cx="10399770" cy="3630169"/>
          </a:xfrm>
        </p:spPr>
        <p:txBody>
          <a:bodyPr/>
          <a:lstStyle/>
          <a:p>
            <a:r>
              <a:rPr lang="en-US" sz="2200" b="0" dirty="0">
                <a:solidFill>
                  <a:sysClr val="windowText" lastClr="000000"/>
                </a:solidFill>
              </a:rPr>
              <a:t>Earned Time Off is where an employee is where an employee works the same number of hours each week, but actual work hours vary. There are two variations: </a:t>
            </a:r>
            <a:r>
              <a:rPr lang="en-US" sz="2200" i="1" dirty="0">
                <a:solidFill>
                  <a:sysClr val="windowText" lastClr="000000"/>
                </a:solidFill>
              </a:rPr>
              <a:t>varied</a:t>
            </a:r>
            <a:r>
              <a:rPr lang="en-US" sz="2200" b="0" i="1" dirty="0">
                <a:solidFill>
                  <a:sysClr val="windowText" lastClr="000000"/>
                </a:solidFill>
              </a:rPr>
              <a:t> start/end times </a:t>
            </a:r>
            <a:r>
              <a:rPr lang="en-US" sz="2200" b="0" dirty="0">
                <a:solidFill>
                  <a:sysClr val="windowText" lastClr="000000"/>
                </a:solidFill>
              </a:rPr>
              <a:t>and </a:t>
            </a:r>
            <a:r>
              <a:rPr lang="en-US" sz="2200" b="0" i="1" dirty="0">
                <a:solidFill>
                  <a:sysClr val="windowText" lastClr="000000"/>
                </a:solidFill>
              </a:rPr>
              <a:t>compressed work week</a:t>
            </a:r>
            <a:r>
              <a:rPr lang="en-US" sz="2200" b="0" dirty="0">
                <a:solidFill>
                  <a:sysClr val="windowText" lastClr="000000"/>
                </a:solidFill>
              </a:rPr>
              <a:t>.</a:t>
            </a:r>
          </a:p>
          <a:p>
            <a:r>
              <a:rPr lang="en-US" sz="2200" b="1" dirty="0">
                <a:solidFill>
                  <a:sysClr val="windowText" lastClr="000000"/>
                </a:solidFill>
              </a:rPr>
              <a:t>Varied Start/End Times</a:t>
            </a:r>
          </a:p>
          <a:p>
            <a:r>
              <a:rPr lang="en-US" sz="2200" b="0" dirty="0">
                <a:solidFill>
                  <a:sysClr val="windowText" lastClr="000000"/>
                </a:solidFill>
              </a:rPr>
              <a:t>Managers will be able to agree to either set or flexible start/end times. </a:t>
            </a:r>
          </a:p>
          <a:p>
            <a:r>
              <a:rPr lang="en-US" sz="2200" b="0" dirty="0">
                <a:solidFill>
                  <a:sysClr val="windowText" lastClr="000000"/>
                </a:solidFill>
              </a:rPr>
              <a:t>Flexible start/end times allow employees to vary their start/end times based on their needs while respecting specified core hours where they need to be at work.</a:t>
            </a:r>
          </a:p>
          <a:p>
            <a:r>
              <a:rPr lang="en-US" sz="2200" b="1" dirty="0">
                <a:solidFill>
                  <a:sysClr val="windowText" lastClr="000000"/>
                </a:solidFill>
              </a:rPr>
              <a:t>Compressed Work Week</a:t>
            </a:r>
          </a:p>
          <a:p>
            <a:r>
              <a:rPr lang="en-US" sz="2200" dirty="0">
                <a:solidFill>
                  <a:sysClr val="windowText" lastClr="000000"/>
                </a:solidFill>
              </a:rPr>
              <a:t>This allows employees to work their normal number of hours over a shortened work week. Generally, this will be working four days instead of five. </a:t>
            </a:r>
          </a:p>
        </p:txBody>
      </p:sp>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Flex Time (Modified Schedule) Arrangements</a:t>
            </a:r>
            <a:endParaRPr lang="en-CA" dirty="0"/>
          </a:p>
        </p:txBody>
      </p:sp>
    </p:spTree>
    <p:extLst>
      <p:ext uri="{BB962C8B-B14F-4D97-AF65-F5344CB8AC3E}">
        <p14:creationId xmlns:p14="http://schemas.microsoft.com/office/powerpoint/2010/main" val="122117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81B588-1441-2C58-67C9-1B9662C7F710}"/>
              </a:ext>
            </a:extLst>
          </p:cNvPr>
          <p:cNvSpPr>
            <a:spLocks noGrp="1"/>
          </p:cNvSpPr>
          <p:nvPr>
            <p:ph type="ftr" sz="quarter" idx="11"/>
          </p:nvPr>
        </p:nvSpPr>
        <p:spPr/>
        <p:txBody>
          <a:bodyPr/>
          <a:lstStyle/>
          <a:p>
            <a:pPr algn="l"/>
            <a:r>
              <a:rPr lang="en-US" dirty="0"/>
              <a:t>Meet </a:t>
            </a:r>
            <a:r>
              <a:rPr lang="en-US" dirty="0" err="1"/>
              <a:t>Flex@X</a:t>
            </a:r>
            <a:r>
              <a:rPr lang="en-US" dirty="0"/>
              <a:t>!</a:t>
            </a:r>
          </a:p>
        </p:txBody>
      </p:sp>
      <p:sp>
        <p:nvSpPr>
          <p:cNvPr id="4" name="Title 3">
            <a:extLst>
              <a:ext uri="{FF2B5EF4-FFF2-40B4-BE49-F238E27FC236}">
                <a16:creationId xmlns:a16="http://schemas.microsoft.com/office/drawing/2014/main" id="{316EEEA4-8D45-1455-AD59-E716153768ED}"/>
              </a:ext>
            </a:extLst>
          </p:cNvPr>
          <p:cNvSpPr>
            <a:spLocks noGrp="1"/>
          </p:cNvSpPr>
          <p:nvPr>
            <p:ph type="title"/>
          </p:nvPr>
        </p:nvSpPr>
        <p:spPr/>
        <p:txBody>
          <a:bodyPr/>
          <a:lstStyle/>
          <a:p>
            <a:r>
              <a:rPr lang="en-US" dirty="0"/>
              <a:t>Flex Time (Modified Schedule) Arrangements</a:t>
            </a:r>
            <a:endParaRPr lang="en-CA" dirty="0"/>
          </a:p>
        </p:txBody>
      </p:sp>
      <p:sp>
        <p:nvSpPr>
          <p:cNvPr id="2" name="Content Placeholder 1">
            <a:extLst>
              <a:ext uri="{FF2B5EF4-FFF2-40B4-BE49-F238E27FC236}">
                <a16:creationId xmlns:a16="http://schemas.microsoft.com/office/drawing/2014/main" id="{249604F0-2C1E-871E-78BC-DFCD7F6DA6E2}"/>
              </a:ext>
            </a:extLst>
          </p:cNvPr>
          <p:cNvSpPr txBox="1">
            <a:spLocks/>
          </p:cNvSpPr>
          <p:nvPr/>
        </p:nvSpPr>
        <p:spPr>
          <a:xfrm>
            <a:off x="781813" y="1812067"/>
            <a:ext cx="9597254" cy="33223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t>Example 35-hour Flex Time (Modified Schedule) with Varied Start/End Times</a:t>
            </a:r>
          </a:p>
        </p:txBody>
      </p:sp>
      <p:graphicFrame>
        <p:nvGraphicFramePr>
          <p:cNvPr id="5" name="Table 4">
            <a:extLst>
              <a:ext uri="{FF2B5EF4-FFF2-40B4-BE49-F238E27FC236}">
                <a16:creationId xmlns:a16="http://schemas.microsoft.com/office/drawing/2014/main" id="{B3FBDB11-AEA6-4670-FD92-26BD33981A63}"/>
              </a:ext>
            </a:extLst>
          </p:cNvPr>
          <p:cNvGraphicFramePr>
            <a:graphicFrameLocks noGrp="1"/>
          </p:cNvGraphicFramePr>
          <p:nvPr>
            <p:extLst>
              <p:ext uri="{D42A27DB-BD31-4B8C-83A1-F6EECF244321}">
                <p14:modId xmlns:p14="http://schemas.microsoft.com/office/powerpoint/2010/main" val="708257443"/>
              </p:ext>
            </p:extLst>
          </p:nvPr>
        </p:nvGraphicFramePr>
        <p:xfrm>
          <a:off x="873883" y="2190495"/>
          <a:ext cx="10399780" cy="2336160"/>
        </p:xfrm>
        <a:graphic>
          <a:graphicData uri="http://schemas.openxmlformats.org/drawingml/2006/table">
            <a:tbl>
              <a:tblPr firstRow="1" bandRow="1">
                <a:tableStyleId>{5C22544A-7EE6-4342-B048-85BDC9FD1C3A}</a:tableStyleId>
              </a:tblPr>
              <a:tblGrid>
                <a:gridCol w="2599945">
                  <a:extLst>
                    <a:ext uri="{9D8B030D-6E8A-4147-A177-3AD203B41FA5}">
                      <a16:colId xmlns:a16="http://schemas.microsoft.com/office/drawing/2014/main" val="2205707814"/>
                    </a:ext>
                  </a:extLst>
                </a:gridCol>
                <a:gridCol w="2599945">
                  <a:extLst>
                    <a:ext uri="{9D8B030D-6E8A-4147-A177-3AD203B41FA5}">
                      <a16:colId xmlns:a16="http://schemas.microsoft.com/office/drawing/2014/main" val="2202562058"/>
                    </a:ext>
                  </a:extLst>
                </a:gridCol>
                <a:gridCol w="2599945">
                  <a:extLst>
                    <a:ext uri="{9D8B030D-6E8A-4147-A177-3AD203B41FA5}">
                      <a16:colId xmlns:a16="http://schemas.microsoft.com/office/drawing/2014/main" val="2309107208"/>
                    </a:ext>
                  </a:extLst>
                </a:gridCol>
                <a:gridCol w="2599945">
                  <a:extLst>
                    <a:ext uri="{9D8B030D-6E8A-4147-A177-3AD203B41FA5}">
                      <a16:colId xmlns:a16="http://schemas.microsoft.com/office/drawing/2014/main" val="1630360344"/>
                    </a:ext>
                  </a:extLst>
                </a:gridCol>
              </a:tblGrid>
              <a:tr h="389360">
                <a:tc>
                  <a:txBody>
                    <a:bodyPr/>
                    <a:lstStyle/>
                    <a:p>
                      <a:r>
                        <a:rPr lang="en-US" dirty="0"/>
                        <a:t>Day</a:t>
                      </a:r>
                      <a:endParaRPr lang="en-CA" dirty="0"/>
                    </a:p>
                  </a:txBody>
                  <a:tcPr/>
                </a:tc>
                <a:tc>
                  <a:txBody>
                    <a:bodyPr/>
                    <a:lstStyle/>
                    <a:p>
                      <a:r>
                        <a:rPr lang="en-US" dirty="0"/>
                        <a:t>Start Time</a:t>
                      </a:r>
                      <a:endParaRPr lang="en-CA" dirty="0"/>
                    </a:p>
                  </a:txBody>
                  <a:tcPr/>
                </a:tc>
                <a:tc>
                  <a:txBody>
                    <a:bodyPr/>
                    <a:lstStyle/>
                    <a:p>
                      <a:r>
                        <a:rPr lang="en-US" dirty="0"/>
                        <a:t>Lunch Break</a:t>
                      </a:r>
                      <a:endParaRPr lang="en-CA" dirty="0"/>
                    </a:p>
                  </a:txBody>
                  <a:tcPr/>
                </a:tc>
                <a:tc>
                  <a:txBody>
                    <a:bodyPr/>
                    <a:lstStyle/>
                    <a:p>
                      <a:r>
                        <a:rPr lang="en-US" dirty="0"/>
                        <a:t>End Time</a:t>
                      </a:r>
                      <a:endParaRPr lang="en-CA" dirty="0"/>
                    </a:p>
                  </a:txBody>
                  <a:tcPr/>
                </a:tc>
                <a:extLst>
                  <a:ext uri="{0D108BD9-81ED-4DB2-BD59-A6C34878D82A}">
                    <a16:rowId xmlns:a16="http://schemas.microsoft.com/office/drawing/2014/main" val="1236390098"/>
                  </a:ext>
                </a:extLst>
              </a:tr>
              <a:tr h="389360">
                <a:tc>
                  <a:txBody>
                    <a:bodyPr/>
                    <a:lstStyle/>
                    <a:p>
                      <a:r>
                        <a:rPr lang="en-US" dirty="0"/>
                        <a:t>Monday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1590602889"/>
                  </a:ext>
                </a:extLst>
              </a:tr>
              <a:tr h="389360">
                <a:tc>
                  <a:txBody>
                    <a:bodyPr/>
                    <a:lstStyle/>
                    <a:p>
                      <a:r>
                        <a:rPr lang="en-US" dirty="0"/>
                        <a:t>Tuesday</a:t>
                      </a:r>
                    </a:p>
                  </a:txBody>
                  <a:tcPr/>
                </a:tc>
                <a:tc>
                  <a:txBody>
                    <a:bodyPr/>
                    <a:lstStyle/>
                    <a:p>
                      <a:r>
                        <a:rPr lang="en-US" b="1" dirty="0"/>
                        <a:t>10:30 AM</a:t>
                      </a:r>
                      <a:endParaRPr lang="en-CA" b="1" dirty="0"/>
                    </a:p>
                  </a:txBody>
                  <a:tcPr/>
                </a:tc>
                <a:tc>
                  <a:txBody>
                    <a:bodyPr/>
                    <a:lstStyle/>
                    <a:p>
                      <a:r>
                        <a:rPr lang="en-US" b="1" dirty="0"/>
                        <a:t>1 – 2 PM</a:t>
                      </a:r>
                      <a:endParaRPr lang="en-CA" b="1" dirty="0"/>
                    </a:p>
                  </a:txBody>
                  <a:tcPr/>
                </a:tc>
                <a:tc>
                  <a:txBody>
                    <a:bodyPr/>
                    <a:lstStyle/>
                    <a:p>
                      <a:r>
                        <a:rPr lang="en-US" b="1" dirty="0"/>
                        <a:t>6:30 PM</a:t>
                      </a:r>
                      <a:endParaRPr lang="en-CA" b="1" dirty="0"/>
                    </a:p>
                  </a:txBody>
                  <a:tcPr/>
                </a:tc>
                <a:extLst>
                  <a:ext uri="{0D108BD9-81ED-4DB2-BD59-A6C34878D82A}">
                    <a16:rowId xmlns:a16="http://schemas.microsoft.com/office/drawing/2014/main" val="2301650228"/>
                  </a:ext>
                </a:extLst>
              </a:tr>
              <a:tr h="389360">
                <a:tc>
                  <a:txBody>
                    <a:bodyPr/>
                    <a:lstStyle/>
                    <a:p>
                      <a:r>
                        <a:rPr lang="en-US" dirty="0"/>
                        <a:t>Wednesday</a:t>
                      </a:r>
                    </a:p>
                  </a:txBody>
                  <a:tcPr/>
                </a:tc>
                <a:tc>
                  <a:txBody>
                    <a:bodyPr/>
                    <a:lstStyle/>
                    <a:p>
                      <a:r>
                        <a:rPr lang="en-US" b="1" dirty="0"/>
                        <a:t>11:30 AM</a:t>
                      </a:r>
                      <a:endParaRPr lang="en-CA" b="1" dirty="0"/>
                    </a:p>
                  </a:txBody>
                  <a:tcPr/>
                </a:tc>
                <a:tc>
                  <a:txBody>
                    <a:bodyPr/>
                    <a:lstStyle/>
                    <a:p>
                      <a:r>
                        <a:rPr lang="en-US" b="1" dirty="0"/>
                        <a:t>2 – 3 PM</a:t>
                      </a:r>
                      <a:endParaRPr lang="en-CA" b="1" dirty="0"/>
                    </a:p>
                  </a:txBody>
                  <a:tcPr/>
                </a:tc>
                <a:tc>
                  <a:txBody>
                    <a:bodyPr/>
                    <a:lstStyle/>
                    <a:p>
                      <a:r>
                        <a:rPr lang="en-US" b="1" dirty="0"/>
                        <a:t>7:30 PM</a:t>
                      </a:r>
                      <a:endParaRPr lang="en-CA" b="1" dirty="0"/>
                    </a:p>
                  </a:txBody>
                  <a:tcPr/>
                </a:tc>
                <a:extLst>
                  <a:ext uri="{0D108BD9-81ED-4DB2-BD59-A6C34878D82A}">
                    <a16:rowId xmlns:a16="http://schemas.microsoft.com/office/drawing/2014/main" val="2695085371"/>
                  </a:ext>
                </a:extLst>
              </a:tr>
              <a:tr h="389360">
                <a:tc>
                  <a:txBody>
                    <a:bodyPr/>
                    <a:lstStyle/>
                    <a:p>
                      <a:r>
                        <a:rPr lang="en-US" dirty="0"/>
                        <a:t>Thursday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2915037897"/>
                  </a:ext>
                </a:extLst>
              </a:tr>
              <a:tr h="389360">
                <a:tc>
                  <a:txBody>
                    <a:bodyPr/>
                    <a:lstStyle/>
                    <a:p>
                      <a:r>
                        <a:rPr lang="en-US" dirty="0"/>
                        <a:t>Friday</a:t>
                      </a:r>
                    </a:p>
                  </a:txBody>
                  <a:tcPr/>
                </a:tc>
                <a:tc>
                  <a:txBody>
                    <a:bodyPr/>
                    <a:lstStyle/>
                    <a:p>
                      <a:r>
                        <a:rPr lang="en-US" b="0" dirty="0"/>
                        <a:t>8:30 AM</a:t>
                      </a:r>
                      <a:endParaRPr lang="en-CA" b="0" dirty="0"/>
                    </a:p>
                  </a:txBody>
                  <a:tcPr/>
                </a:tc>
                <a:tc>
                  <a:txBody>
                    <a:bodyPr/>
                    <a:lstStyle/>
                    <a:p>
                      <a:r>
                        <a:rPr lang="en-US" b="0" dirty="0"/>
                        <a:t>12 – 1 PM</a:t>
                      </a:r>
                      <a:endParaRPr lang="en-CA" b="0" dirty="0"/>
                    </a:p>
                  </a:txBody>
                  <a:tcPr/>
                </a:tc>
                <a:tc>
                  <a:txBody>
                    <a:bodyPr/>
                    <a:lstStyle/>
                    <a:p>
                      <a:r>
                        <a:rPr lang="en-US" b="0" dirty="0"/>
                        <a:t>4:30 PM</a:t>
                      </a:r>
                      <a:endParaRPr lang="en-CA" b="0" dirty="0"/>
                    </a:p>
                  </a:txBody>
                  <a:tcPr/>
                </a:tc>
                <a:extLst>
                  <a:ext uri="{0D108BD9-81ED-4DB2-BD59-A6C34878D82A}">
                    <a16:rowId xmlns:a16="http://schemas.microsoft.com/office/drawing/2014/main" val="717560081"/>
                  </a:ext>
                </a:extLst>
              </a:tr>
            </a:tbl>
          </a:graphicData>
        </a:graphic>
      </p:graphicFrame>
    </p:spTree>
    <p:extLst>
      <p:ext uri="{BB962C8B-B14F-4D97-AF65-F5344CB8AC3E}">
        <p14:creationId xmlns:p14="http://schemas.microsoft.com/office/powerpoint/2010/main" val="2108756354"/>
      </p:ext>
    </p:extLst>
  </p:cSld>
  <p:clrMapOvr>
    <a:masterClrMapping/>
  </p:clrMapOvr>
</p:sld>
</file>

<file path=ppt/theme/theme1.xml><?xml version="1.0" encoding="utf-8"?>
<a:theme xmlns:a="http://schemas.openxmlformats.org/drawingml/2006/main" name="Dark Cover Options - Full">
  <a:themeElements>
    <a:clrScheme name="STFX Colours">
      <a:dk1>
        <a:srgbClr val="001B40"/>
      </a:dk1>
      <a:lt1>
        <a:srgbClr val="FFFFFF"/>
      </a:lt1>
      <a:dk2>
        <a:srgbClr val="323232"/>
      </a:dk2>
      <a:lt2>
        <a:srgbClr val="E6E6E6"/>
      </a:lt2>
      <a:accent1>
        <a:srgbClr val="DCA827"/>
      </a:accent1>
      <a:accent2>
        <a:srgbClr val="D35D33"/>
      </a:accent2>
      <a:accent3>
        <a:srgbClr val="B1CD49"/>
      </a:accent3>
      <a:accent4>
        <a:srgbClr val="415F8E"/>
      </a:accent4>
      <a:accent5>
        <a:srgbClr val="5E739E"/>
      </a:accent5>
      <a:accent6>
        <a:srgbClr val="DCDCDC"/>
      </a:accent6>
      <a:hlink>
        <a:srgbClr val="C8C8C8"/>
      </a:hlink>
      <a:folHlink>
        <a:srgbClr val="B3B3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ight Cover Options - Full">
  <a:themeElements>
    <a:clrScheme name="STFX Colours">
      <a:dk1>
        <a:srgbClr val="001B40"/>
      </a:dk1>
      <a:lt1>
        <a:srgbClr val="FFFFFF"/>
      </a:lt1>
      <a:dk2>
        <a:srgbClr val="323232"/>
      </a:dk2>
      <a:lt2>
        <a:srgbClr val="E6E6E6"/>
      </a:lt2>
      <a:accent1>
        <a:srgbClr val="DCA827"/>
      </a:accent1>
      <a:accent2>
        <a:srgbClr val="D35D33"/>
      </a:accent2>
      <a:accent3>
        <a:srgbClr val="B1CD49"/>
      </a:accent3>
      <a:accent4>
        <a:srgbClr val="415F8E"/>
      </a:accent4>
      <a:accent5>
        <a:srgbClr val="5E739E"/>
      </a:accent5>
      <a:accent6>
        <a:srgbClr val="DCDCDC"/>
      </a:accent6>
      <a:hlink>
        <a:srgbClr val="C8C8C8"/>
      </a:hlink>
      <a:folHlink>
        <a:srgbClr val="B3B3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Layouts">
  <a:themeElements>
    <a:clrScheme name="STFX Colours">
      <a:dk1>
        <a:srgbClr val="001B40"/>
      </a:dk1>
      <a:lt1>
        <a:srgbClr val="FFFFFF"/>
      </a:lt1>
      <a:dk2>
        <a:srgbClr val="323232"/>
      </a:dk2>
      <a:lt2>
        <a:srgbClr val="E6E6E6"/>
      </a:lt2>
      <a:accent1>
        <a:srgbClr val="DCA827"/>
      </a:accent1>
      <a:accent2>
        <a:srgbClr val="D35D33"/>
      </a:accent2>
      <a:accent3>
        <a:srgbClr val="B1CD49"/>
      </a:accent3>
      <a:accent4>
        <a:srgbClr val="415F8E"/>
      </a:accent4>
      <a:accent5>
        <a:srgbClr val="5E739E"/>
      </a:accent5>
      <a:accent6>
        <a:srgbClr val="DCDCDC"/>
      </a:accent6>
      <a:hlink>
        <a:srgbClr val="C8C8C8"/>
      </a:hlink>
      <a:folHlink>
        <a:srgbClr val="B3B3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latin typeface="Montserra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OPTIONS">
  <a:themeElements>
    <a:clrScheme name="STFX Colours">
      <a:dk1>
        <a:srgbClr val="001B40"/>
      </a:dk1>
      <a:lt1>
        <a:srgbClr val="FFFFFF"/>
      </a:lt1>
      <a:dk2>
        <a:srgbClr val="323232"/>
      </a:dk2>
      <a:lt2>
        <a:srgbClr val="E6E6E6"/>
      </a:lt2>
      <a:accent1>
        <a:srgbClr val="DCA827"/>
      </a:accent1>
      <a:accent2>
        <a:srgbClr val="D35D33"/>
      </a:accent2>
      <a:accent3>
        <a:srgbClr val="B1CD49"/>
      </a:accent3>
      <a:accent4>
        <a:srgbClr val="415F8E"/>
      </a:accent4>
      <a:accent5>
        <a:srgbClr val="5E739E"/>
      </a:accent5>
      <a:accent6>
        <a:srgbClr val="DCDCDC"/>
      </a:accent6>
      <a:hlink>
        <a:srgbClr val="C8C8C8"/>
      </a:hlink>
      <a:folHlink>
        <a:srgbClr val="B3B3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STFX Colours">
      <a:dk1>
        <a:srgbClr val="001B40"/>
      </a:dk1>
      <a:lt1>
        <a:srgbClr val="FFFFFF"/>
      </a:lt1>
      <a:dk2>
        <a:srgbClr val="323232"/>
      </a:dk2>
      <a:lt2>
        <a:srgbClr val="E6E6E6"/>
      </a:lt2>
      <a:accent1>
        <a:srgbClr val="DCA827"/>
      </a:accent1>
      <a:accent2>
        <a:srgbClr val="D35D33"/>
      </a:accent2>
      <a:accent3>
        <a:srgbClr val="B1CD49"/>
      </a:accent3>
      <a:accent4>
        <a:srgbClr val="415F8E"/>
      </a:accent4>
      <a:accent5>
        <a:srgbClr val="5E739E"/>
      </a:accent5>
      <a:accent6>
        <a:srgbClr val="DCDCDC"/>
      </a:accent6>
      <a:hlink>
        <a:srgbClr val="C8C8C8"/>
      </a:hlink>
      <a:folHlink>
        <a:srgbClr val="B3B3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8737</TotalTime>
  <Words>1300</Words>
  <Application>Microsoft Office PowerPoint</Application>
  <PresentationFormat>Widescreen</PresentationFormat>
  <Paragraphs>195</Paragraphs>
  <Slides>11</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sohne</vt:lpstr>
      <vt:lpstr>Montserrat</vt:lpstr>
      <vt:lpstr>Arial</vt:lpstr>
      <vt:lpstr>Calibri</vt:lpstr>
      <vt:lpstr>Dark Cover Options - Full</vt:lpstr>
      <vt:lpstr>1_Light Cover Options - Full</vt:lpstr>
      <vt:lpstr>Inside Layouts</vt:lpstr>
      <vt:lpstr>DIVIDER OPTIONS</vt:lpstr>
      <vt:lpstr>Blank</vt:lpstr>
      <vt:lpstr>PowerPoint Presentation</vt:lpstr>
      <vt:lpstr>Reimagining and Redefining Work</vt:lpstr>
      <vt:lpstr>A Phased, Gradual Approach</vt:lpstr>
      <vt:lpstr>Guiding Principles for Flex@X</vt:lpstr>
      <vt:lpstr>What is Flex@X?</vt:lpstr>
      <vt:lpstr>Hybrid and Remote Work Arrangements</vt:lpstr>
      <vt:lpstr>Flex Time (Earned Time Off) Arrangements</vt:lpstr>
      <vt:lpstr>Flex Time (Modified Schedule) Arrangements</vt:lpstr>
      <vt:lpstr>Flex Time (Modified Schedule) Arrangements</vt:lpstr>
      <vt:lpstr>Flex Time (Modified Schedule) Arrangements</vt:lpstr>
      <vt:lpstr>Application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McCulloch</dc:creator>
  <cp:lastModifiedBy>Daniel Draper</cp:lastModifiedBy>
  <cp:revision>63</cp:revision>
  <cp:lastPrinted>2024-09-17T11:13:44Z</cp:lastPrinted>
  <dcterms:created xsi:type="dcterms:W3CDTF">2021-04-12T13:45:48Z</dcterms:created>
  <dcterms:modified xsi:type="dcterms:W3CDTF">2024-12-09T12:37:08Z</dcterms:modified>
</cp:coreProperties>
</file>